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</p:sldMasterIdLst>
  <p:notesMasterIdLst>
    <p:notesMasterId r:id="rId31"/>
  </p:notesMasterIdLst>
  <p:sldIdLst>
    <p:sldId id="289" r:id="rId3"/>
    <p:sldId id="267" r:id="rId4"/>
    <p:sldId id="266" r:id="rId5"/>
    <p:sldId id="297" r:id="rId6"/>
    <p:sldId id="298" r:id="rId7"/>
    <p:sldId id="299" r:id="rId8"/>
    <p:sldId id="300" r:id="rId9"/>
    <p:sldId id="302" r:id="rId10"/>
    <p:sldId id="303" r:id="rId11"/>
    <p:sldId id="301" r:id="rId12"/>
    <p:sldId id="290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4" r:id="rId21"/>
    <p:sldId id="311" r:id="rId22"/>
    <p:sldId id="313" r:id="rId23"/>
    <p:sldId id="312" r:id="rId24"/>
    <p:sldId id="291" r:id="rId25"/>
    <p:sldId id="315" r:id="rId26"/>
    <p:sldId id="316" r:id="rId27"/>
    <p:sldId id="292" r:id="rId28"/>
    <p:sldId id="317" r:id="rId29"/>
    <p:sldId id="29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设计" id="{9A6802F3-DF6F-431E-B59B-B740A4DFB626}">
          <p14:sldIdLst>
            <p14:sldId id="289"/>
            <p14:sldId id="267"/>
            <p14:sldId id="266"/>
            <p14:sldId id="297"/>
            <p14:sldId id="298"/>
            <p14:sldId id="299"/>
            <p14:sldId id="300"/>
            <p14:sldId id="302"/>
            <p14:sldId id="303"/>
            <p14:sldId id="301"/>
            <p14:sldId id="290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3"/>
            <p14:sldId id="312"/>
            <p14:sldId id="291"/>
            <p14:sldId id="315"/>
            <p14:sldId id="316"/>
            <p14:sldId id="292"/>
            <p14:sldId id="317"/>
            <p14:sldId id="293"/>
          </p14:sldIdLst>
        </p14:section>
        <p14:section name="使用技巧" id="{6FE33AF1-5061-41A8-B0E8-B7E8D44B37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A6F18"/>
    <a:srgbClr val="FA602E"/>
    <a:srgbClr val="EFF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69" autoAdjust="0"/>
    <p:restoredTop sz="94628"/>
  </p:normalViewPr>
  <p:slideViewPr>
    <p:cSldViewPr snapToGrid="0">
      <p:cViewPr>
        <p:scale>
          <a:sx n="109" d="100"/>
          <a:sy n="109" d="100"/>
        </p:scale>
        <p:origin x="16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7C383-9902-4B91-BCC7-D7FFFB8E1AE7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7AD7D-0E09-4B57-B07E-A14B71E210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4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044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7AD7D-0E09-4B57-B07E-A14B71E210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6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116254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696A8FA-9094-4B58-8CE2-9C0039E70D76}"/>
              </a:ext>
            </a:extLst>
          </p:cNvPr>
          <p:cNvCxnSpPr>
            <a:cxnSpLocks/>
          </p:cNvCxnSpPr>
          <p:nvPr userDrawn="1"/>
        </p:nvCxnSpPr>
        <p:spPr>
          <a:xfrm>
            <a:off x="1822859" y="2419272"/>
            <a:ext cx="8546282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9" y="2568935"/>
            <a:ext cx="8546282" cy="391568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altLang="zh-CN"/>
              <a:t>SIMPLE BUSINESS ANNUAL SUMMARY COMMON TEMPLATE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60" y="1377564"/>
            <a:ext cx="8546282" cy="92333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简约商务年度总结通用模板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129360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78631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698B24DB-D1B1-4E5E-B420-451FDB291B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56305" y="1905322"/>
            <a:ext cx="3679390" cy="3679390"/>
          </a:xfrm>
          <a:custGeom>
            <a:avLst/>
            <a:gdLst>
              <a:gd name="connsiteX0" fmla="*/ 1839695 w 3679390"/>
              <a:gd name="connsiteY0" fmla="*/ 0 h 3679390"/>
              <a:gd name="connsiteX1" fmla="*/ 3679390 w 3679390"/>
              <a:gd name="connsiteY1" fmla="*/ 1839695 h 3679390"/>
              <a:gd name="connsiteX2" fmla="*/ 1839695 w 3679390"/>
              <a:gd name="connsiteY2" fmla="*/ 3679390 h 3679390"/>
              <a:gd name="connsiteX3" fmla="*/ 0 w 3679390"/>
              <a:gd name="connsiteY3" fmla="*/ 1839695 h 3679390"/>
              <a:gd name="connsiteX4" fmla="*/ 1839695 w 3679390"/>
              <a:gd name="connsiteY4" fmla="*/ 0 h 367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390" h="3679390">
                <a:moveTo>
                  <a:pt x="1839695" y="0"/>
                </a:moveTo>
                <a:cubicBezTo>
                  <a:pt x="2855730" y="0"/>
                  <a:pt x="3679390" y="823660"/>
                  <a:pt x="3679390" y="1839695"/>
                </a:cubicBezTo>
                <a:cubicBezTo>
                  <a:pt x="3679390" y="2855730"/>
                  <a:pt x="2855730" y="3679390"/>
                  <a:pt x="1839695" y="3679390"/>
                </a:cubicBezTo>
                <a:cubicBezTo>
                  <a:pt x="823660" y="3679390"/>
                  <a:pt x="0" y="2855730"/>
                  <a:pt x="0" y="1839695"/>
                </a:cubicBezTo>
                <a:cubicBezTo>
                  <a:pt x="0" y="823660"/>
                  <a:pt x="823660" y="0"/>
                  <a:pt x="183969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r="-1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4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19">
            <a:extLst>
              <a:ext uri="{FF2B5EF4-FFF2-40B4-BE49-F238E27FC236}">
                <a16:creationId xmlns:a16="http://schemas.microsoft.com/office/drawing/2014/main" id="{8E6C0A7F-14A1-4770-8DC3-34FB4DA929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793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4" name="图片占位符 19">
            <a:extLst>
              <a:ext uri="{FF2B5EF4-FFF2-40B4-BE49-F238E27FC236}">
                <a16:creationId xmlns:a16="http://schemas.microsoft.com/office/drawing/2014/main" id="{836B95F8-4F8F-48A9-84B3-B151B1C5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33900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5" name="图片占位符 19">
            <a:extLst>
              <a:ext uri="{FF2B5EF4-FFF2-40B4-BE49-F238E27FC236}">
                <a16:creationId xmlns:a16="http://schemas.microsoft.com/office/drawing/2014/main" id="{1D8E0877-88C4-4090-8547-B3733B06DE1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2056" y="4024086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64C76708-4A57-4DBE-B270-95B27EAB26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19">
            <a:extLst>
              <a:ext uri="{FF2B5EF4-FFF2-40B4-BE49-F238E27FC236}">
                <a16:creationId xmlns:a16="http://schemas.microsoft.com/office/drawing/2014/main" id="{35C3EF64-AB4B-4A01-83C4-B5AB083CC9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33900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2" name="图片占位符 19">
            <a:extLst>
              <a:ext uri="{FF2B5EF4-FFF2-40B4-BE49-F238E27FC236}">
                <a16:creationId xmlns:a16="http://schemas.microsoft.com/office/drawing/2014/main" id="{ADB44095-01B5-4A8D-BB2B-B90762D65F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2056" y="1217384"/>
            <a:ext cx="3124200" cy="2298698"/>
          </a:xfrm>
          <a:blipFill>
            <a:blip r:embed="rId2">
              <a:grayscl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13726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天空, 围栏, 草, 户外&#10;&#10;描述已自动生成">
            <a:extLst>
              <a:ext uri="{FF2B5EF4-FFF2-40B4-BE49-F238E27FC236}">
                <a16:creationId xmlns:a16="http://schemas.microsoft.com/office/drawing/2014/main" id="{E8C0B3B8-0B1B-4CC4-B1FC-85B439DF20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0"/>
          <a:stretch/>
        </p:blipFill>
        <p:spPr>
          <a:xfrm>
            <a:off x="-2" y="719"/>
            <a:ext cx="12192000" cy="59520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7BB14D-31F3-4C59-B95D-E962166F34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367E0627-513D-4340-8F3E-57B2DF36C463}"/>
              </a:ext>
            </a:extLst>
          </p:cNvPr>
          <p:cNvSpPr/>
          <p:nvPr userDrawn="1"/>
        </p:nvSpPr>
        <p:spPr>
          <a:xfrm>
            <a:off x="-1" y="4501293"/>
            <a:ext cx="12192000" cy="2225987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908123 w 12192000"/>
              <a:gd name="connsiteY0" fmla="*/ 95324 h 2313137"/>
              <a:gd name="connsiteX1" fmla="*/ 1138602 w 12192000"/>
              <a:gd name="connsiteY1" fmla="*/ 97149 h 2313137"/>
              <a:gd name="connsiteX2" fmla="*/ 6546887 w 12192000"/>
              <a:gd name="connsiteY2" fmla="*/ 1398192 h 2313137"/>
              <a:gd name="connsiteX3" fmla="*/ 11322057 w 12192000"/>
              <a:gd name="connsiteY3" fmla="*/ 134047 h 2313137"/>
              <a:gd name="connsiteX4" fmla="*/ 12192000 w 12192000"/>
              <a:gd name="connsiteY4" fmla="*/ 269339 h 2313137"/>
              <a:gd name="connsiteX5" fmla="*/ 12192000 w 12192000"/>
              <a:gd name="connsiteY5" fmla="*/ 2313137 h 2313137"/>
              <a:gd name="connsiteX6" fmla="*/ 0 w 12192000"/>
              <a:gd name="connsiteY6" fmla="*/ 2313137 h 2313137"/>
              <a:gd name="connsiteX7" fmla="*/ 0 w 12192000"/>
              <a:gd name="connsiteY7" fmla="*/ 195544 h 2313137"/>
              <a:gd name="connsiteX8" fmla="*/ 908123 w 12192000"/>
              <a:gd name="connsiteY8" fmla="*/ 95324 h 2313137"/>
              <a:gd name="connsiteX0" fmla="*/ 0 w 12192000"/>
              <a:gd name="connsiteY0" fmla="*/ 262990 h 2380583"/>
              <a:gd name="connsiteX1" fmla="*/ 1138602 w 12192000"/>
              <a:gd name="connsiteY1" fmla="*/ 164595 h 2380583"/>
              <a:gd name="connsiteX2" fmla="*/ 6546887 w 12192000"/>
              <a:gd name="connsiteY2" fmla="*/ 1465638 h 2380583"/>
              <a:gd name="connsiteX3" fmla="*/ 11322057 w 12192000"/>
              <a:gd name="connsiteY3" fmla="*/ 201493 h 2380583"/>
              <a:gd name="connsiteX4" fmla="*/ 12192000 w 12192000"/>
              <a:gd name="connsiteY4" fmla="*/ 336785 h 2380583"/>
              <a:gd name="connsiteX5" fmla="*/ 12192000 w 12192000"/>
              <a:gd name="connsiteY5" fmla="*/ 2380583 h 2380583"/>
              <a:gd name="connsiteX6" fmla="*/ 0 w 12192000"/>
              <a:gd name="connsiteY6" fmla="*/ 2380583 h 2380583"/>
              <a:gd name="connsiteX7" fmla="*/ 0 w 12192000"/>
              <a:gd name="connsiteY7" fmla="*/ 262990 h 2380583"/>
              <a:gd name="connsiteX0" fmla="*/ 0 w 12192000"/>
              <a:gd name="connsiteY0" fmla="*/ 201454 h 2319047"/>
              <a:gd name="connsiteX1" fmla="*/ 1138602 w 12192000"/>
              <a:gd name="connsiteY1" fmla="*/ 103059 h 2319047"/>
              <a:gd name="connsiteX2" fmla="*/ 6546887 w 12192000"/>
              <a:gd name="connsiteY2" fmla="*/ 1404102 h 2319047"/>
              <a:gd name="connsiteX3" fmla="*/ 11322057 w 12192000"/>
              <a:gd name="connsiteY3" fmla="*/ 139957 h 2319047"/>
              <a:gd name="connsiteX4" fmla="*/ 12192000 w 12192000"/>
              <a:gd name="connsiteY4" fmla="*/ 275249 h 2319047"/>
              <a:gd name="connsiteX5" fmla="*/ 12192000 w 12192000"/>
              <a:gd name="connsiteY5" fmla="*/ 2319047 h 2319047"/>
              <a:gd name="connsiteX6" fmla="*/ 0 w 12192000"/>
              <a:gd name="connsiteY6" fmla="*/ 2319047 h 2319047"/>
              <a:gd name="connsiteX7" fmla="*/ 0 w 12192000"/>
              <a:gd name="connsiteY7" fmla="*/ 201454 h 2319047"/>
              <a:gd name="connsiteX0" fmla="*/ 0 w 12192000"/>
              <a:gd name="connsiteY0" fmla="*/ 131737 h 2249330"/>
              <a:gd name="connsiteX1" fmla="*/ 1138602 w 12192000"/>
              <a:gd name="connsiteY1" fmla="*/ 33342 h 2249330"/>
              <a:gd name="connsiteX2" fmla="*/ 6546887 w 12192000"/>
              <a:gd name="connsiteY2" fmla="*/ 1334385 h 2249330"/>
              <a:gd name="connsiteX3" fmla="*/ 11322057 w 12192000"/>
              <a:gd name="connsiteY3" fmla="*/ 70240 h 2249330"/>
              <a:gd name="connsiteX4" fmla="*/ 12192000 w 12192000"/>
              <a:gd name="connsiteY4" fmla="*/ 205532 h 2249330"/>
              <a:gd name="connsiteX5" fmla="*/ 12192000 w 12192000"/>
              <a:gd name="connsiteY5" fmla="*/ 2249330 h 2249330"/>
              <a:gd name="connsiteX6" fmla="*/ 0 w 12192000"/>
              <a:gd name="connsiteY6" fmla="*/ 2249330 h 2249330"/>
              <a:gd name="connsiteX7" fmla="*/ 0 w 12192000"/>
              <a:gd name="connsiteY7" fmla="*/ 131737 h 224933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26077 h 2243670"/>
              <a:gd name="connsiteX1" fmla="*/ 1138602 w 12192000"/>
              <a:gd name="connsiteY1" fmla="*/ 27682 h 2243670"/>
              <a:gd name="connsiteX2" fmla="*/ 6546887 w 12192000"/>
              <a:gd name="connsiteY2" fmla="*/ 1328725 h 2243670"/>
              <a:gd name="connsiteX3" fmla="*/ 11322057 w 12192000"/>
              <a:gd name="connsiteY3" fmla="*/ 64580 h 2243670"/>
              <a:gd name="connsiteX4" fmla="*/ 12192000 w 12192000"/>
              <a:gd name="connsiteY4" fmla="*/ 199872 h 2243670"/>
              <a:gd name="connsiteX5" fmla="*/ 12192000 w 12192000"/>
              <a:gd name="connsiteY5" fmla="*/ 2243670 h 2243670"/>
              <a:gd name="connsiteX6" fmla="*/ 0 w 12192000"/>
              <a:gd name="connsiteY6" fmla="*/ 2243670 h 2243670"/>
              <a:gd name="connsiteX7" fmla="*/ 0 w 12192000"/>
              <a:gd name="connsiteY7" fmla="*/ 126077 h 2243670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104448 h 2222041"/>
              <a:gd name="connsiteX1" fmla="*/ 1138602 w 12192000"/>
              <a:gd name="connsiteY1" fmla="*/ 6053 h 2222041"/>
              <a:gd name="connsiteX2" fmla="*/ 6546887 w 12192000"/>
              <a:gd name="connsiteY2" fmla="*/ 1307096 h 2222041"/>
              <a:gd name="connsiteX3" fmla="*/ 11322057 w 12192000"/>
              <a:gd name="connsiteY3" fmla="*/ 42951 h 2222041"/>
              <a:gd name="connsiteX4" fmla="*/ 12192000 w 12192000"/>
              <a:gd name="connsiteY4" fmla="*/ 178243 h 2222041"/>
              <a:gd name="connsiteX5" fmla="*/ 12192000 w 12192000"/>
              <a:gd name="connsiteY5" fmla="*/ 2222041 h 2222041"/>
              <a:gd name="connsiteX6" fmla="*/ 0 w 12192000"/>
              <a:gd name="connsiteY6" fmla="*/ 2222041 h 2222041"/>
              <a:gd name="connsiteX7" fmla="*/ 0 w 12192000"/>
              <a:gd name="connsiteY7" fmla="*/ 104448 h 2222041"/>
              <a:gd name="connsiteX0" fmla="*/ 0 w 12192000"/>
              <a:gd name="connsiteY0" fmla="*/ 98865 h 2216458"/>
              <a:gd name="connsiteX1" fmla="*/ 1138602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865 h 2216458"/>
              <a:gd name="connsiteX1" fmla="*/ 1071927 w 12192000"/>
              <a:gd name="connsiteY1" fmla="*/ 470 h 2216458"/>
              <a:gd name="connsiteX2" fmla="*/ 6546887 w 12192000"/>
              <a:gd name="connsiteY2" fmla="*/ 1301513 h 2216458"/>
              <a:gd name="connsiteX3" fmla="*/ 11322057 w 12192000"/>
              <a:gd name="connsiteY3" fmla="*/ 37368 h 2216458"/>
              <a:gd name="connsiteX4" fmla="*/ 12192000 w 12192000"/>
              <a:gd name="connsiteY4" fmla="*/ 172660 h 2216458"/>
              <a:gd name="connsiteX5" fmla="*/ 12192000 w 12192000"/>
              <a:gd name="connsiteY5" fmla="*/ 2216458 h 2216458"/>
              <a:gd name="connsiteX6" fmla="*/ 0 w 12192000"/>
              <a:gd name="connsiteY6" fmla="*/ 2216458 h 2216458"/>
              <a:gd name="connsiteX7" fmla="*/ 0 w 12192000"/>
              <a:gd name="connsiteY7" fmla="*/ 98865 h 2216458"/>
              <a:gd name="connsiteX0" fmla="*/ 0 w 12192000"/>
              <a:gd name="connsiteY0" fmla="*/ 98452 h 2216045"/>
              <a:gd name="connsiteX1" fmla="*/ 1071927 w 12192000"/>
              <a:gd name="connsiteY1" fmla="*/ 57 h 2216045"/>
              <a:gd name="connsiteX2" fmla="*/ 6546887 w 12192000"/>
              <a:gd name="connsiteY2" fmla="*/ 1301100 h 2216045"/>
              <a:gd name="connsiteX3" fmla="*/ 11322057 w 12192000"/>
              <a:gd name="connsiteY3" fmla="*/ 36955 h 2216045"/>
              <a:gd name="connsiteX4" fmla="*/ 12192000 w 12192000"/>
              <a:gd name="connsiteY4" fmla="*/ 172247 h 2216045"/>
              <a:gd name="connsiteX5" fmla="*/ 12192000 w 12192000"/>
              <a:gd name="connsiteY5" fmla="*/ 2216045 h 2216045"/>
              <a:gd name="connsiteX6" fmla="*/ 0 w 12192000"/>
              <a:gd name="connsiteY6" fmla="*/ 2216045 h 2216045"/>
              <a:gd name="connsiteX7" fmla="*/ 0 w 12192000"/>
              <a:gd name="connsiteY7" fmla="*/ 98452 h 2216045"/>
              <a:gd name="connsiteX0" fmla="*/ 0 w 12192000"/>
              <a:gd name="connsiteY0" fmla="*/ 108394 h 2225987"/>
              <a:gd name="connsiteX1" fmla="*/ 1071927 w 12192000"/>
              <a:gd name="connsiteY1" fmla="*/ 9999 h 2225987"/>
              <a:gd name="connsiteX2" fmla="*/ 6546887 w 12192000"/>
              <a:gd name="connsiteY2" fmla="*/ 1311042 h 2225987"/>
              <a:gd name="connsiteX3" fmla="*/ 11322057 w 12192000"/>
              <a:gd name="connsiteY3" fmla="*/ 46897 h 2225987"/>
              <a:gd name="connsiteX4" fmla="*/ 12192000 w 12192000"/>
              <a:gd name="connsiteY4" fmla="*/ 182189 h 2225987"/>
              <a:gd name="connsiteX5" fmla="*/ 12192000 w 12192000"/>
              <a:gd name="connsiteY5" fmla="*/ 2225987 h 2225987"/>
              <a:gd name="connsiteX6" fmla="*/ 0 w 12192000"/>
              <a:gd name="connsiteY6" fmla="*/ 2225987 h 2225987"/>
              <a:gd name="connsiteX7" fmla="*/ 0 w 12192000"/>
              <a:gd name="connsiteY7" fmla="*/ 108394 h 222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25987">
                <a:moveTo>
                  <a:pt x="0" y="108394"/>
                </a:moveTo>
                <a:cubicBezTo>
                  <a:pt x="503185" y="18009"/>
                  <a:pt x="544630" y="-19755"/>
                  <a:pt x="1071927" y="9999"/>
                </a:cubicBezTo>
                <a:cubicBezTo>
                  <a:pt x="1739550" y="47671"/>
                  <a:pt x="4838532" y="1304892"/>
                  <a:pt x="6546887" y="1311042"/>
                </a:cubicBezTo>
                <a:cubicBezTo>
                  <a:pt x="8255242" y="1317192"/>
                  <a:pt x="10886030" y="73114"/>
                  <a:pt x="11322057" y="46897"/>
                </a:cubicBezTo>
                <a:cubicBezTo>
                  <a:pt x="11758084" y="20680"/>
                  <a:pt x="11930873" y="70417"/>
                  <a:pt x="12192000" y="182189"/>
                </a:cubicBezTo>
                <a:lnTo>
                  <a:pt x="12192000" y="2225987"/>
                </a:lnTo>
                <a:lnTo>
                  <a:pt x="0" y="2225987"/>
                </a:lnTo>
                <a:lnTo>
                  <a:pt x="0" y="108394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079274C-88D4-4F69-B131-3F61C9D5CCC9}"/>
              </a:ext>
            </a:extLst>
          </p:cNvPr>
          <p:cNvSpPr/>
          <p:nvPr userDrawn="1"/>
        </p:nvSpPr>
        <p:spPr>
          <a:xfrm>
            <a:off x="-76202" y="4775854"/>
            <a:ext cx="12344402" cy="2246914"/>
          </a:xfrm>
          <a:custGeom>
            <a:avLst/>
            <a:gdLst>
              <a:gd name="connsiteX0" fmla="*/ 908123 w 12192000"/>
              <a:gd name="connsiteY0" fmla="*/ 320 h 2218133"/>
              <a:gd name="connsiteX1" fmla="*/ 1138602 w 12192000"/>
              <a:gd name="connsiteY1" fmla="*/ 2145 h 2218133"/>
              <a:gd name="connsiteX2" fmla="*/ 5603459 w 12192000"/>
              <a:gd name="connsiteY2" fmla="*/ 998388 h 2218133"/>
              <a:gd name="connsiteX3" fmla="*/ 11322057 w 12192000"/>
              <a:gd name="connsiteY3" fmla="*/ 39043 h 2218133"/>
              <a:gd name="connsiteX4" fmla="*/ 12192000 w 12192000"/>
              <a:gd name="connsiteY4" fmla="*/ 174335 h 2218133"/>
              <a:gd name="connsiteX5" fmla="*/ 12192000 w 12192000"/>
              <a:gd name="connsiteY5" fmla="*/ 2218133 h 2218133"/>
              <a:gd name="connsiteX6" fmla="*/ 0 w 12192000"/>
              <a:gd name="connsiteY6" fmla="*/ 2218133 h 2218133"/>
              <a:gd name="connsiteX7" fmla="*/ 0 w 12192000"/>
              <a:gd name="connsiteY7" fmla="*/ 100540 h 2218133"/>
              <a:gd name="connsiteX8" fmla="*/ 908123 w 12192000"/>
              <a:gd name="connsiteY8" fmla="*/ 320 h 2218133"/>
              <a:gd name="connsiteX0" fmla="*/ 908123 w 12192000"/>
              <a:gd name="connsiteY0" fmla="*/ 0 h 2217813"/>
              <a:gd name="connsiteX1" fmla="*/ 1138602 w 12192000"/>
              <a:gd name="connsiteY1" fmla="*/ 1825 h 2217813"/>
              <a:gd name="connsiteX2" fmla="*/ 5603459 w 12192000"/>
              <a:gd name="connsiteY2" fmla="*/ 998068 h 2217813"/>
              <a:gd name="connsiteX3" fmla="*/ 11322057 w 12192000"/>
              <a:gd name="connsiteY3" fmla="*/ 38723 h 2217813"/>
              <a:gd name="connsiteX4" fmla="*/ 12192000 w 12192000"/>
              <a:gd name="connsiteY4" fmla="*/ 174015 h 2217813"/>
              <a:gd name="connsiteX5" fmla="*/ 12192000 w 12192000"/>
              <a:gd name="connsiteY5" fmla="*/ 2217813 h 2217813"/>
              <a:gd name="connsiteX6" fmla="*/ 0 w 12192000"/>
              <a:gd name="connsiteY6" fmla="*/ 2217813 h 2217813"/>
              <a:gd name="connsiteX7" fmla="*/ 0 w 12192000"/>
              <a:gd name="connsiteY7" fmla="*/ 100220 h 2217813"/>
              <a:gd name="connsiteX8" fmla="*/ 908123 w 12192000"/>
              <a:gd name="connsiteY8" fmla="*/ 0 h 2217813"/>
              <a:gd name="connsiteX0" fmla="*/ 870023 w 12192000"/>
              <a:gd name="connsiteY0" fmla="*/ 27892 h 2309205"/>
              <a:gd name="connsiteX1" fmla="*/ 1138602 w 12192000"/>
              <a:gd name="connsiteY1" fmla="*/ 93217 h 2309205"/>
              <a:gd name="connsiteX2" fmla="*/ 5603459 w 12192000"/>
              <a:gd name="connsiteY2" fmla="*/ 1089460 h 2309205"/>
              <a:gd name="connsiteX3" fmla="*/ 11322057 w 12192000"/>
              <a:gd name="connsiteY3" fmla="*/ 130115 h 2309205"/>
              <a:gd name="connsiteX4" fmla="*/ 12192000 w 12192000"/>
              <a:gd name="connsiteY4" fmla="*/ 265407 h 2309205"/>
              <a:gd name="connsiteX5" fmla="*/ 12192000 w 12192000"/>
              <a:gd name="connsiteY5" fmla="*/ 2309205 h 2309205"/>
              <a:gd name="connsiteX6" fmla="*/ 0 w 12192000"/>
              <a:gd name="connsiteY6" fmla="*/ 2309205 h 2309205"/>
              <a:gd name="connsiteX7" fmla="*/ 0 w 12192000"/>
              <a:gd name="connsiteY7" fmla="*/ 191612 h 2309205"/>
              <a:gd name="connsiteX8" fmla="*/ 870023 w 12192000"/>
              <a:gd name="connsiteY8" fmla="*/ 27892 h 2309205"/>
              <a:gd name="connsiteX0" fmla="*/ 0 w 12192000"/>
              <a:gd name="connsiteY0" fmla="*/ 243906 h 2361499"/>
              <a:gd name="connsiteX1" fmla="*/ 1138602 w 12192000"/>
              <a:gd name="connsiteY1" fmla="*/ 145511 h 2361499"/>
              <a:gd name="connsiteX2" fmla="*/ 5603459 w 12192000"/>
              <a:gd name="connsiteY2" fmla="*/ 1141754 h 2361499"/>
              <a:gd name="connsiteX3" fmla="*/ 11322057 w 12192000"/>
              <a:gd name="connsiteY3" fmla="*/ 182409 h 2361499"/>
              <a:gd name="connsiteX4" fmla="*/ 12192000 w 12192000"/>
              <a:gd name="connsiteY4" fmla="*/ 317701 h 2361499"/>
              <a:gd name="connsiteX5" fmla="*/ 12192000 w 12192000"/>
              <a:gd name="connsiteY5" fmla="*/ 2361499 h 2361499"/>
              <a:gd name="connsiteX6" fmla="*/ 0 w 12192000"/>
              <a:gd name="connsiteY6" fmla="*/ 2361499 h 2361499"/>
              <a:gd name="connsiteX7" fmla="*/ 0 w 12192000"/>
              <a:gd name="connsiteY7" fmla="*/ 243906 h 2361499"/>
              <a:gd name="connsiteX0" fmla="*/ 0 w 12192000"/>
              <a:gd name="connsiteY0" fmla="*/ 197151 h 2314744"/>
              <a:gd name="connsiteX1" fmla="*/ 1138602 w 12192000"/>
              <a:gd name="connsiteY1" fmla="*/ 98756 h 2314744"/>
              <a:gd name="connsiteX2" fmla="*/ 5603459 w 12192000"/>
              <a:gd name="connsiteY2" fmla="*/ 1094999 h 2314744"/>
              <a:gd name="connsiteX3" fmla="*/ 11322057 w 12192000"/>
              <a:gd name="connsiteY3" fmla="*/ 135654 h 2314744"/>
              <a:gd name="connsiteX4" fmla="*/ 12192000 w 12192000"/>
              <a:gd name="connsiteY4" fmla="*/ 270946 h 2314744"/>
              <a:gd name="connsiteX5" fmla="*/ 12192000 w 12192000"/>
              <a:gd name="connsiteY5" fmla="*/ 2314744 h 2314744"/>
              <a:gd name="connsiteX6" fmla="*/ 0 w 12192000"/>
              <a:gd name="connsiteY6" fmla="*/ 2314744 h 2314744"/>
              <a:gd name="connsiteX7" fmla="*/ 0 w 12192000"/>
              <a:gd name="connsiteY7" fmla="*/ 197151 h 2314744"/>
              <a:gd name="connsiteX0" fmla="*/ 0 w 12192000"/>
              <a:gd name="connsiteY0" fmla="*/ 108746 h 2226339"/>
              <a:gd name="connsiteX1" fmla="*/ 1138602 w 12192000"/>
              <a:gd name="connsiteY1" fmla="*/ 10351 h 2226339"/>
              <a:gd name="connsiteX2" fmla="*/ 5603459 w 12192000"/>
              <a:gd name="connsiteY2" fmla="*/ 1006594 h 2226339"/>
              <a:gd name="connsiteX3" fmla="*/ 11322057 w 12192000"/>
              <a:gd name="connsiteY3" fmla="*/ 47249 h 2226339"/>
              <a:gd name="connsiteX4" fmla="*/ 12192000 w 12192000"/>
              <a:gd name="connsiteY4" fmla="*/ 182541 h 2226339"/>
              <a:gd name="connsiteX5" fmla="*/ 12192000 w 12192000"/>
              <a:gd name="connsiteY5" fmla="*/ 2226339 h 2226339"/>
              <a:gd name="connsiteX6" fmla="*/ 0 w 12192000"/>
              <a:gd name="connsiteY6" fmla="*/ 2226339 h 2226339"/>
              <a:gd name="connsiteX7" fmla="*/ 0 w 12192000"/>
              <a:gd name="connsiteY7" fmla="*/ 108746 h 2226339"/>
              <a:gd name="connsiteX0" fmla="*/ 0 w 12192000"/>
              <a:gd name="connsiteY0" fmla="*/ 99543 h 2217136"/>
              <a:gd name="connsiteX1" fmla="*/ 11386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62476 h 2280069"/>
              <a:gd name="connsiteX1" fmla="*/ 1189402 w 12192000"/>
              <a:gd name="connsiteY1" fmla="*/ 581 h 2280069"/>
              <a:gd name="connsiteX2" fmla="*/ 5603459 w 12192000"/>
              <a:gd name="connsiteY2" fmla="*/ 1060324 h 2280069"/>
              <a:gd name="connsiteX3" fmla="*/ 11322057 w 12192000"/>
              <a:gd name="connsiteY3" fmla="*/ 100979 h 2280069"/>
              <a:gd name="connsiteX4" fmla="*/ 12192000 w 12192000"/>
              <a:gd name="connsiteY4" fmla="*/ 236271 h 2280069"/>
              <a:gd name="connsiteX5" fmla="*/ 12192000 w 12192000"/>
              <a:gd name="connsiteY5" fmla="*/ 2280069 h 2280069"/>
              <a:gd name="connsiteX6" fmla="*/ 0 w 12192000"/>
              <a:gd name="connsiteY6" fmla="*/ 2280069 h 2280069"/>
              <a:gd name="connsiteX7" fmla="*/ 0 w 12192000"/>
              <a:gd name="connsiteY7" fmla="*/ 162476 h 2280069"/>
              <a:gd name="connsiteX0" fmla="*/ 0 w 12192000"/>
              <a:gd name="connsiteY0" fmla="*/ 99543 h 2217136"/>
              <a:gd name="connsiteX1" fmla="*/ 1176702 w 12192000"/>
              <a:gd name="connsiteY1" fmla="*/ 1148 h 2217136"/>
              <a:gd name="connsiteX2" fmla="*/ 5603459 w 12192000"/>
              <a:gd name="connsiteY2" fmla="*/ 997391 h 2217136"/>
              <a:gd name="connsiteX3" fmla="*/ 11322057 w 12192000"/>
              <a:gd name="connsiteY3" fmla="*/ 38046 h 2217136"/>
              <a:gd name="connsiteX4" fmla="*/ 12192000 w 12192000"/>
              <a:gd name="connsiteY4" fmla="*/ 173338 h 2217136"/>
              <a:gd name="connsiteX5" fmla="*/ 12192000 w 12192000"/>
              <a:gd name="connsiteY5" fmla="*/ 2217136 h 2217136"/>
              <a:gd name="connsiteX6" fmla="*/ 0 w 12192000"/>
              <a:gd name="connsiteY6" fmla="*/ 2217136 h 2217136"/>
              <a:gd name="connsiteX7" fmla="*/ 0 w 12192000"/>
              <a:gd name="connsiteY7" fmla="*/ 99543 h 2217136"/>
              <a:gd name="connsiteX0" fmla="*/ 0 w 12192000"/>
              <a:gd name="connsiteY0" fmla="*/ 101580 h 2219173"/>
              <a:gd name="connsiteX1" fmla="*/ 1176702 w 12192000"/>
              <a:gd name="connsiteY1" fmla="*/ 3185 h 2219173"/>
              <a:gd name="connsiteX2" fmla="*/ 5603459 w 12192000"/>
              <a:gd name="connsiteY2" fmla="*/ 999428 h 2219173"/>
              <a:gd name="connsiteX3" fmla="*/ 11322057 w 12192000"/>
              <a:gd name="connsiteY3" fmla="*/ 40083 h 2219173"/>
              <a:gd name="connsiteX4" fmla="*/ 12192000 w 12192000"/>
              <a:gd name="connsiteY4" fmla="*/ 175375 h 2219173"/>
              <a:gd name="connsiteX5" fmla="*/ 12192000 w 12192000"/>
              <a:gd name="connsiteY5" fmla="*/ 2219173 h 2219173"/>
              <a:gd name="connsiteX6" fmla="*/ 0 w 12192000"/>
              <a:gd name="connsiteY6" fmla="*/ 2219173 h 2219173"/>
              <a:gd name="connsiteX7" fmla="*/ 0 w 12192000"/>
              <a:gd name="connsiteY7" fmla="*/ 101580 h 221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219173">
                <a:moveTo>
                  <a:pt x="0" y="101580"/>
                </a:moveTo>
                <a:cubicBezTo>
                  <a:pt x="507267" y="49749"/>
                  <a:pt x="547782" y="-15199"/>
                  <a:pt x="1176702" y="3185"/>
                </a:cubicBezTo>
                <a:cubicBezTo>
                  <a:pt x="2122407" y="30829"/>
                  <a:pt x="3912567" y="993278"/>
                  <a:pt x="5603459" y="999428"/>
                </a:cubicBezTo>
                <a:cubicBezTo>
                  <a:pt x="7294351" y="1005578"/>
                  <a:pt x="10215196" y="71508"/>
                  <a:pt x="11322057" y="40083"/>
                </a:cubicBezTo>
                <a:cubicBezTo>
                  <a:pt x="11703723" y="29247"/>
                  <a:pt x="11940398" y="130278"/>
                  <a:pt x="12192000" y="175375"/>
                </a:cubicBezTo>
                <a:lnTo>
                  <a:pt x="12192000" y="2219173"/>
                </a:lnTo>
                <a:lnTo>
                  <a:pt x="0" y="2219173"/>
                </a:lnTo>
                <a:lnTo>
                  <a:pt x="0" y="10158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F5F5F5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1E815F2-C282-41B8-8B60-8B0947D05319}"/>
              </a:ext>
            </a:extLst>
          </p:cNvPr>
          <p:cNvSpPr/>
          <p:nvPr userDrawn="1"/>
        </p:nvSpPr>
        <p:spPr>
          <a:xfrm>
            <a:off x="4949109" y="4083597"/>
            <a:ext cx="2293783" cy="3754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81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FD3676C-0CB3-4E83-AF8D-FED1D199438C}"/>
              </a:ext>
            </a:extLst>
          </p:cNvPr>
          <p:cNvGrpSpPr/>
          <p:nvPr userDrawn="1"/>
        </p:nvGrpSpPr>
        <p:grpSpPr>
          <a:xfrm>
            <a:off x="-356489" y="5167878"/>
            <a:ext cx="12904971" cy="1323582"/>
            <a:chOff x="-127002" y="4938408"/>
            <a:chExt cx="12904971" cy="1323582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C4BC6BFA-AC7F-42F2-AEC1-7BA78EFDB88F}"/>
                </a:ext>
              </a:extLst>
            </p:cNvPr>
            <p:cNvSpPr/>
            <p:nvPr/>
          </p:nvSpPr>
          <p:spPr>
            <a:xfrm>
              <a:off x="-95252" y="4938408"/>
              <a:ext cx="12841471" cy="1081421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  <a:gd name="connsiteX0" fmla="*/ 0 w 12578147"/>
                <a:gd name="connsiteY0" fmla="*/ 255890 h 1081421"/>
                <a:gd name="connsiteX1" fmla="*/ 1934768 w 12578147"/>
                <a:gd name="connsiteY1" fmla="*/ 52690 h 1081421"/>
                <a:gd name="connsiteX2" fmla="*/ 6444711 w 12578147"/>
                <a:gd name="connsiteY2" fmla="*/ 1081390 h 1081421"/>
                <a:gd name="connsiteX3" fmla="*/ 10856738 w 12578147"/>
                <a:gd name="connsiteY3" fmla="*/ 90790 h 1081421"/>
                <a:gd name="connsiteX4" fmla="*/ 12578147 w 12578147"/>
                <a:gd name="connsiteY4" fmla="*/ 916290 h 10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8147" h="1081421">
                  <a:moveTo>
                    <a:pt x="0" y="255890"/>
                  </a:moveTo>
                  <a:cubicBezTo>
                    <a:pt x="474915" y="69623"/>
                    <a:pt x="860650" y="-84893"/>
                    <a:pt x="1934768" y="52690"/>
                  </a:cubicBezTo>
                  <a:cubicBezTo>
                    <a:pt x="3008886" y="190273"/>
                    <a:pt x="4957716" y="1075040"/>
                    <a:pt x="6444711" y="1081390"/>
                  </a:cubicBezTo>
                  <a:cubicBezTo>
                    <a:pt x="7931706" y="1087740"/>
                    <a:pt x="9834499" y="118307"/>
                    <a:pt x="10856738" y="90790"/>
                  </a:cubicBezTo>
                  <a:cubicBezTo>
                    <a:pt x="11878977" y="63273"/>
                    <a:pt x="12403201" y="755423"/>
                    <a:pt x="12578147" y="916290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E90E53B-D974-4F7B-816B-9580EC9150E3}"/>
                </a:ext>
              </a:extLst>
            </p:cNvPr>
            <p:cNvSpPr/>
            <p:nvPr/>
          </p:nvSpPr>
          <p:spPr>
            <a:xfrm>
              <a:off x="-127002" y="5036340"/>
              <a:ext cx="12904971" cy="1225650"/>
            </a:xfrm>
            <a:custGeom>
              <a:avLst/>
              <a:gdLst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38200"/>
                <a:gd name="connsiteX1" fmla="*/ 1536700 w 12217400"/>
                <a:gd name="connsiteY1" fmla="*/ 127000 h 838200"/>
                <a:gd name="connsiteX2" fmla="*/ 4902200 w 12217400"/>
                <a:gd name="connsiteY2" fmla="*/ 838200 h 838200"/>
                <a:gd name="connsiteX3" fmla="*/ 9372600 w 12217400"/>
                <a:gd name="connsiteY3" fmla="*/ 546100 h 838200"/>
                <a:gd name="connsiteX4" fmla="*/ 11379200 w 12217400"/>
                <a:gd name="connsiteY4" fmla="*/ 0 h 838200"/>
                <a:gd name="connsiteX5" fmla="*/ 12217400 w 12217400"/>
                <a:gd name="connsiteY5" fmla="*/ 254000 h 838200"/>
                <a:gd name="connsiteX6" fmla="*/ 12217400 w 12217400"/>
                <a:gd name="connsiteY6" fmla="*/ 254000 h 838200"/>
                <a:gd name="connsiteX0" fmla="*/ 0 w 12217400"/>
                <a:gd name="connsiteY0" fmla="*/ 228600 h 847380"/>
                <a:gd name="connsiteX1" fmla="*/ 1536700 w 12217400"/>
                <a:gd name="connsiteY1" fmla="*/ 127000 h 847380"/>
                <a:gd name="connsiteX2" fmla="*/ 4902200 w 12217400"/>
                <a:gd name="connsiteY2" fmla="*/ 838200 h 847380"/>
                <a:gd name="connsiteX3" fmla="*/ 9372600 w 12217400"/>
                <a:gd name="connsiteY3" fmla="*/ 546100 h 847380"/>
                <a:gd name="connsiteX4" fmla="*/ 11379200 w 12217400"/>
                <a:gd name="connsiteY4" fmla="*/ 0 h 847380"/>
                <a:gd name="connsiteX5" fmla="*/ 12217400 w 12217400"/>
                <a:gd name="connsiteY5" fmla="*/ 254000 h 847380"/>
                <a:gd name="connsiteX6" fmla="*/ 12217400 w 12217400"/>
                <a:gd name="connsiteY6" fmla="*/ 254000 h 847380"/>
                <a:gd name="connsiteX0" fmla="*/ 0 w 12217400"/>
                <a:gd name="connsiteY0" fmla="*/ 228600 h 843210"/>
                <a:gd name="connsiteX1" fmla="*/ 1536700 w 12217400"/>
                <a:gd name="connsiteY1" fmla="*/ 127000 h 843210"/>
                <a:gd name="connsiteX2" fmla="*/ 4902200 w 12217400"/>
                <a:gd name="connsiteY2" fmla="*/ 838200 h 843210"/>
                <a:gd name="connsiteX3" fmla="*/ 9372600 w 12217400"/>
                <a:gd name="connsiteY3" fmla="*/ 546100 h 843210"/>
                <a:gd name="connsiteX4" fmla="*/ 11379200 w 12217400"/>
                <a:gd name="connsiteY4" fmla="*/ 0 h 843210"/>
                <a:gd name="connsiteX5" fmla="*/ 12217400 w 12217400"/>
                <a:gd name="connsiteY5" fmla="*/ 254000 h 843210"/>
                <a:gd name="connsiteX6" fmla="*/ 12217400 w 12217400"/>
                <a:gd name="connsiteY6" fmla="*/ 254000 h 843210"/>
                <a:gd name="connsiteX0" fmla="*/ 0 w 12217400"/>
                <a:gd name="connsiteY0" fmla="*/ 228600 h 855686"/>
                <a:gd name="connsiteX1" fmla="*/ 1536700 w 12217400"/>
                <a:gd name="connsiteY1" fmla="*/ 127000 h 855686"/>
                <a:gd name="connsiteX2" fmla="*/ 5138553 w 12217400"/>
                <a:gd name="connsiteY2" fmla="*/ 850900 h 855686"/>
                <a:gd name="connsiteX3" fmla="*/ 9372600 w 12217400"/>
                <a:gd name="connsiteY3" fmla="*/ 546100 h 855686"/>
                <a:gd name="connsiteX4" fmla="*/ 11379200 w 12217400"/>
                <a:gd name="connsiteY4" fmla="*/ 0 h 855686"/>
                <a:gd name="connsiteX5" fmla="*/ 12217400 w 12217400"/>
                <a:gd name="connsiteY5" fmla="*/ 254000 h 855686"/>
                <a:gd name="connsiteX6" fmla="*/ 12217400 w 12217400"/>
                <a:gd name="connsiteY6" fmla="*/ 254000 h 855686"/>
                <a:gd name="connsiteX0" fmla="*/ 0 w 12217400"/>
                <a:gd name="connsiteY0" fmla="*/ 228600 h 857597"/>
                <a:gd name="connsiteX1" fmla="*/ 1536700 w 12217400"/>
                <a:gd name="connsiteY1" fmla="*/ 127000 h 857597"/>
                <a:gd name="connsiteX2" fmla="*/ 5138553 w 12217400"/>
                <a:gd name="connsiteY2" fmla="*/ 850900 h 857597"/>
                <a:gd name="connsiteX3" fmla="*/ 9372600 w 12217400"/>
                <a:gd name="connsiteY3" fmla="*/ 546100 h 857597"/>
                <a:gd name="connsiteX4" fmla="*/ 11379200 w 12217400"/>
                <a:gd name="connsiteY4" fmla="*/ 0 h 857597"/>
                <a:gd name="connsiteX5" fmla="*/ 12217400 w 12217400"/>
                <a:gd name="connsiteY5" fmla="*/ 254000 h 857597"/>
                <a:gd name="connsiteX6" fmla="*/ 12217400 w 12217400"/>
                <a:gd name="connsiteY6" fmla="*/ 254000 h 857597"/>
                <a:gd name="connsiteX0" fmla="*/ 0 w 12217400"/>
                <a:gd name="connsiteY0" fmla="*/ 276386 h 905383"/>
                <a:gd name="connsiteX1" fmla="*/ 1536700 w 12217400"/>
                <a:gd name="connsiteY1" fmla="*/ 174786 h 905383"/>
                <a:gd name="connsiteX2" fmla="*/ 5138553 w 12217400"/>
                <a:gd name="connsiteY2" fmla="*/ 898686 h 905383"/>
                <a:gd name="connsiteX3" fmla="*/ 9372600 w 12217400"/>
                <a:gd name="connsiteY3" fmla="*/ 593886 h 905383"/>
                <a:gd name="connsiteX4" fmla="*/ 11379200 w 12217400"/>
                <a:gd name="connsiteY4" fmla="*/ 47786 h 905383"/>
                <a:gd name="connsiteX5" fmla="*/ 12217400 w 12217400"/>
                <a:gd name="connsiteY5" fmla="*/ 301786 h 905383"/>
                <a:gd name="connsiteX6" fmla="*/ 12217400 w 12217400"/>
                <a:gd name="connsiteY6" fmla="*/ 301786 h 905383"/>
                <a:gd name="connsiteX0" fmla="*/ 0 w 12217400"/>
                <a:gd name="connsiteY0" fmla="*/ 246200 h 875197"/>
                <a:gd name="connsiteX1" fmla="*/ 1536700 w 12217400"/>
                <a:gd name="connsiteY1" fmla="*/ 144600 h 875197"/>
                <a:gd name="connsiteX2" fmla="*/ 5138553 w 12217400"/>
                <a:gd name="connsiteY2" fmla="*/ 868500 h 875197"/>
                <a:gd name="connsiteX3" fmla="*/ 9372600 w 12217400"/>
                <a:gd name="connsiteY3" fmla="*/ 563700 h 875197"/>
                <a:gd name="connsiteX4" fmla="*/ 11379200 w 12217400"/>
                <a:gd name="connsiteY4" fmla="*/ 17600 h 875197"/>
                <a:gd name="connsiteX5" fmla="*/ 12217400 w 12217400"/>
                <a:gd name="connsiteY5" fmla="*/ 271600 h 875197"/>
                <a:gd name="connsiteX6" fmla="*/ 12217400 w 12217400"/>
                <a:gd name="connsiteY6" fmla="*/ 271600 h 875197"/>
                <a:gd name="connsiteX0" fmla="*/ 0 w 12217400"/>
                <a:gd name="connsiteY0" fmla="*/ 246200 h 869012"/>
                <a:gd name="connsiteX1" fmla="*/ 1536700 w 12217400"/>
                <a:gd name="connsiteY1" fmla="*/ 144600 h 869012"/>
                <a:gd name="connsiteX2" fmla="*/ 5138553 w 12217400"/>
                <a:gd name="connsiteY2" fmla="*/ 868500 h 869012"/>
                <a:gd name="connsiteX3" fmla="*/ 11379200 w 12217400"/>
                <a:gd name="connsiteY3" fmla="*/ 17600 h 869012"/>
                <a:gd name="connsiteX4" fmla="*/ 12217400 w 12217400"/>
                <a:gd name="connsiteY4" fmla="*/ 271600 h 869012"/>
                <a:gd name="connsiteX5" fmla="*/ 12217400 w 12217400"/>
                <a:gd name="connsiteY5" fmla="*/ 271600 h 869012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3674"/>
                <a:gd name="connsiteX1" fmla="*/ 1536700 w 12217400"/>
                <a:gd name="connsiteY1" fmla="*/ 169045 h 893674"/>
                <a:gd name="connsiteX2" fmla="*/ 5138553 w 12217400"/>
                <a:gd name="connsiteY2" fmla="*/ 892945 h 893674"/>
                <a:gd name="connsiteX3" fmla="*/ 10856737 w 12217400"/>
                <a:gd name="connsiteY3" fmla="*/ 16645 h 893674"/>
                <a:gd name="connsiteX4" fmla="*/ 12217400 w 12217400"/>
                <a:gd name="connsiteY4" fmla="*/ 296045 h 893674"/>
                <a:gd name="connsiteX5" fmla="*/ 12217400 w 12217400"/>
                <a:gd name="connsiteY5" fmla="*/ 296045 h 893674"/>
                <a:gd name="connsiteX0" fmla="*/ 0 w 12217400"/>
                <a:gd name="connsiteY0" fmla="*/ 270645 h 894229"/>
                <a:gd name="connsiteX1" fmla="*/ 1536700 w 12217400"/>
                <a:gd name="connsiteY1" fmla="*/ 169045 h 894229"/>
                <a:gd name="connsiteX2" fmla="*/ 5138553 w 12217400"/>
                <a:gd name="connsiteY2" fmla="*/ 892945 h 894229"/>
                <a:gd name="connsiteX3" fmla="*/ 10856737 w 12217400"/>
                <a:gd name="connsiteY3" fmla="*/ 16645 h 894229"/>
                <a:gd name="connsiteX4" fmla="*/ 12217400 w 12217400"/>
                <a:gd name="connsiteY4" fmla="*/ 296045 h 894229"/>
                <a:gd name="connsiteX5" fmla="*/ 12217400 w 12217400"/>
                <a:gd name="connsiteY5" fmla="*/ 296045 h 894229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217400"/>
                <a:gd name="connsiteY0" fmla="*/ 270645 h 893177"/>
                <a:gd name="connsiteX1" fmla="*/ 1586459 w 12217400"/>
                <a:gd name="connsiteY1" fmla="*/ 105545 h 893177"/>
                <a:gd name="connsiteX2" fmla="*/ 5138553 w 12217400"/>
                <a:gd name="connsiteY2" fmla="*/ 892945 h 893177"/>
                <a:gd name="connsiteX3" fmla="*/ 10856737 w 12217400"/>
                <a:gd name="connsiteY3" fmla="*/ 16645 h 893177"/>
                <a:gd name="connsiteX4" fmla="*/ 12217400 w 12217400"/>
                <a:gd name="connsiteY4" fmla="*/ 296045 h 893177"/>
                <a:gd name="connsiteX5" fmla="*/ 12217400 w 12217400"/>
                <a:gd name="connsiteY5" fmla="*/ 296045 h 893177"/>
                <a:gd name="connsiteX0" fmla="*/ 0 w 12105444"/>
                <a:gd name="connsiteY0" fmla="*/ 232545 h 893179"/>
                <a:gd name="connsiteX1" fmla="*/ 1474503 w 12105444"/>
                <a:gd name="connsiteY1" fmla="*/ 105545 h 893179"/>
                <a:gd name="connsiteX2" fmla="*/ 5026597 w 12105444"/>
                <a:gd name="connsiteY2" fmla="*/ 892945 h 893179"/>
                <a:gd name="connsiteX3" fmla="*/ 10744781 w 12105444"/>
                <a:gd name="connsiteY3" fmla="*/ 16645 h 893179"/>
                <a:gd name="connsiteX4" fmla="*/ 12105444 w 12105444"/>
                <a:gd name="connsiteY4" fmla="*/ 296045 h 893179"/>
                <a:gd name="connsiteX5" fmla="*/ 12105444 w 12105444"/>
                <a:gd name="connsiteY5" fmla="*/ 296045 h 893179"/>
                <a:gd name="connsiteX0" fmla="*/ 0 w 12105444"/>
                <a:gd name="connsiteY0" fmla="*/ 232545 h 893018"/>
                <a:gd name="connsiteX1" fmla="*/ 1598899 w 12105444"/>
                <a:gd name="connsiteY1" fmla="*/ 67445 h 893018"/>
                <a:gd name="connsiteX2" fmla="*/ 5026597 w 12105444"/>
                <a:gd name="connsiteY2" fmla="*/ 892945 h 893018"/>
                <a:gd name="connsiteX3" fmla="*/ 10744781 w 12105444"/>
                <a:gd name="connsiteY3" fmla="*/ 16645 h 893018"/>
                <a:gd name="connsiteX4" fmla="*/ 12105444 w 12105444"/>
                <a:gd name="connsiteY4" fmla="*/ 296045 h 893018"/>
                <a:gd name="connsiteX5" fmla="*/ 12105444 w 12105444"/>
                <a:gd name="connsiteY5" fmla="*/ 296045 h 893018"/>
                <a:gd name="connsiteX0" fmla="*/ 0 w 12105444"/>
                <a:gd name="connsiteY0" fmla="*/ 244105 h 904509"/>
                <a:gd name="connsiteX1" fmla="*/ 1934768 w 12105444"/>
                <a:gd name="connsiteY1" fmla="*/ 40905 h 904509"/>
                <a:gd name="connsiteX2" fmla="*/ 5026597 w 12105444"/>
                <a:gd name="connsiteY2" fmla="*/ 904505 h 904509"/>
                <a:gd name="connsiteX3" fmla="*/ 10744781 w 12105444"/>
                <a:gd name="connsiteY3" fmla="*/ 28205 h 904509"/>
                <a:gd name="connsiteX4" fmla="*/ 12105444 w 12105444"/>
                <a:gd name="connsiteY4" fmla="*/ 307605 h 904509"/>
                <a:gd name="connsiteX5" fmla="*/ 12105444 w 12105444"/>
                <a:gd name="connsiteY5" fmla="*/ 307605 h 904509"/>
                <a:gd name="connsiteX0" fmla="*/ 0 w 12105444"/>
                <a:gd name="connsiteY0" fmla="*/ 245006 h 918110"/>
                <a:gd name="connsiteX1" fmla="*/ 1934768 w 12105444"/>
                <a:gd name="connsiteY1" fmla="*/ 41806 h 918110"/>
                <a:gd name="connsiteX2" fmla="*/ 6046643 w 12105444"/>
                <a:gd name="connsiteY2" fmla="*/ 918106 h 918110"/>
                <a:gd name="connsiteX3" fmla="*/ 10744781 w 12105444"/>
                <a:gd name="connsiteY3" fmla="*/ 29106 h 918110"/>
                <a:gd name="connsiteX4" fmla="*/ 12105444 w 12105444"/>
                <a:gd name="connsiteY4" fmla="*/ 308506 h 918110"/>
                <a:gd name="connsiteX5" fmla="*/ 12105444 w 12105444"/>
                <a:gd name="connsiteY5" fmla="*/ 308506 h 918110"/>
                <a:gd name="connsiteX0" fmla="*/ 0 w 12105444"/>
                <a:gd name="connsiteY0" fmla="*/ 308616 h 981924"/>
                <a:gd name="connsiteX1" fmla="*/ 1934768 w 12105444"/>
                <a:gd name="connsiteY1" fmla="*/ 105416 h 981924"/>
                <a:gd name="connsiteX2" fmla="*/ 6046643 w 12105444"/>
                <a:gd name="connsiteY2" fmla="*/ 981716 h 981924"/>
                <a:gd name="connsiteX3" fmla="*/ 10931375 w 12105444"/>
                <a:gd name="connsiteY3" fmla="*/ 16516 h 981924"/>
                <a:gd name="connsiteX4" fmla="*/ 12105444 w 12105444"/>
                <a:gd name="connsiteY4" fmla="*/ 372116 h 981924"/>
                <a:gd name="connsiteX5" fmla="*/ 12105444 w 12105444"/>
                <a:gd name="connsiteY5" fmla="*/ 372116 h 981924"/>
                <a:gd name="connsiteX0" fmla="*/ 0 w 12105444"/>
                <a:gd name="connsiteY0" fmla="*/ 292100 h 965408"/>
                <a:gd name="connsiteX1" fmla="*/ 1934768 w 12105444"/>
                <a:gd name="connsiteY1" fmla="*/ 88900 h 965408"/>
                <a:gd name="connsiteX2" fmla="*/ 6046643 w 12105444"/>
                <a:gd name="connsiteY2" fmla="*/ 965200 h 965408"/>
                <a:gd name="connsiteX3" fmla="*/ 10931375 w 12105444"/>
                <a:gd name="connsiteY3" fmla="*/ 0 h 965408"/>
                <a:gd name="connsiteX4" fmla="*/ 12105444 w 12105444"/>
                <a:gd name="connsiteY4" fmla="*/ 355600 h 965408"/>
                <a:gd name="connsiteX5" fmla="*/ 12105444 w 12105444"/>
                <a:gd name="connsiteY5" fmla="*/ 355600 h 965408"/>
                <a:gd name="connsiteX0" fmla="*/ 0 w 12105444"/>
                <a:gd name="connsiteY0" fmla="*/ 316991 h 1168066"/>
                <a:gd name="connsiteX1" fmla="*/ 1934768 w 12105444"/>
                <a:gd name="connsiteY1" fmla="*/ 113791 h 1168066"/>
                <a:gd name="connsiteX2" fmla="*/ 7054249 w 12105444"/>
                <a:gd name="connsiteY2" fmla="*/ 1167891 h 1168066"/>
                <a:gd name="connsiteX3" fmla="*/ 10931375 w 12105444"/>
                <a:gd name="connsiteY3" fmla="*/ 24891 h 1168066"/>
                <a:gd name="connsiteX4" fmla="*/ 12105444 w 12105444"/>
                <a:gd name="connsiteY4" fmla="*/ 380491 h 1168066"/>
                <a:gd name="connsiteX5" fmla="*/ 12105444 w 12105444"/>
                <a:gd name="connsiteY5" fmla="*/ 380491 h 1168066"/>
                <a:gd name="connsiteX0" fmla="*/ 0 w 12105444"/>
                <a:gd name="connsiteY0" fmla="*/ 329192 h 1180320"/>
                <a:gd name="connsiteX1" fmla="*/ 1934768 w 12105444"/>
                <a:gd name="connsiteY1" fmla="*/ 125992 h 1180320"/>
                <a:gd name="connsiteX2" fmla="*/ 7054249 w 12105444"/>
                <a:gd name="connsiteY2" fmla="*/ 1180092 h 1180320"/>
                <a:gd name="connsiteX3" fmla="*/ 11130408 w 12105444"/>
                <a:gd name="connsiteY3" fmla="*/ 24392 h 1180320"/>
                <a:gd name="connsiteX4" fmla="*/ 12105444 w 12105444"/>
                <a:gd name="connsiteY4" fmla="*/ 392692 h 1180320"/>
                <a:gd name="connsiteX5" fmla="*/ 12105444 w 12105444"/>
                <a:gd name="connsiteY5" fmla="*/ 392692 h 1180320"/>
                <a:gd name="connsiteX0" fmla="*/ 0 w 12777181"/>
                <a:gd name="connsiteY0" fmla="*/ 329662 h 1180790"/>
                <a:gd name="connsiteX1" fmla="*/ 1934768 w 12777181"/>
                <a:gd name="connsiteY1" fmla="*/ 126462 h 1180790"/>
                <a:gd name="connsiteX2" fmla="*/ 7054249 w 12777181"/>
                <a:gd name="connsiteY2" fmla="*/ 1180562 h 1180790"/>
                <a:gd name="connsiteX3" fmla="*/ 11130408 w 12777181"/>
                <a:gd name="connsiteY3" fmla="*/ 24862 h 1180790"/>
                <a:gd name="connsiteX4" fmla="*/ 12105444 w 12777181"/>
                <a:gd name="connsiteY4" fmla="*/ 393162 h 1180790"/>
                <a:gd name="connsiteX5" fmla="*/ 12777181 w 12777181"/>
                <a:gd name="connsiteY5" fmla="*/ 456662 h 1180790"/>
                <a:gd name="connsiteX0" fmla="*/ 0 w 12105444"/>
                <a:gd name="connsiteY0" fmla="*/ 329662 h 1180790"/>
                <a:gd name="connsiteX1" fmla="*/ 1934768 w 12105444"/>
                <a:gd name="connsiteY1" fmla="*/ 126462 h 1180790"/>
                <a:gd name="connsiteX2" fmla="*/ 7054249 w 12105444"/>
                <a:gd name="connsiteY2" fmla="*/ 1180562 h 1180790"/>
                <a:gd name="connsiteX3" fmla="*/ 11130408 w 12105444"/>
                <a:gd name="connsiteY3" fmla="*/ 24862 h 1180790"/>
                <a:gd name="connsiteX4" fmla="*/ 12105444 w 12105444"/>
                <a:gd name="connsiteY4" fmla="*/ 393162 h 1180790"/>
                <a:gd name="connsiteX0" fmla="*/ 0 w 12304477"/>
                <a:gd name="connsiteY0" fmla="*/ 326203 h 1177331"/>
                <a:gd name="connsiteX1" fmla="*/ 1934768 w 12304477"/>
                <a:gd name="connsiteY1" fmla="*/ 123003 h 1177331"/>
                <a:gd name="connsiteX2" fmla="*/ 7054249 w 12304477"/>
                <a:gd name="connsiteY2" fmla="*/ 1177103 h 1177331"/>
                <a:gd name="connsiteX3" fmla="*/ 11130408 w 12304477"/>
                <a:gd name="connsiteY3" fmla="*/ 21403 h 1177331"/>
                <a:gd name="connsiteX4" fmla="*/ 12304477 w 12304477"/>
                <a:gd name="connsiteY4" fmla="*/ 427803 h 1177331"/>
                <a:gd name="connsiteX0" fmla="*/ 0 w 12304477"/>
                <a:gd name="connsiteY0" fmla="*/ 327712 h 1178840"/>
                <a:gd name="connsiteX1" fmla="*/ 1934768 w 12304477"/>
                <a:gd name="connsiteY1" fmla="*/ 124512 h 1178840"/>
                <a:gd name="connsiteX2" fmla="*/ 7054249 w 12304477"/>
                <a:gd name="connsiteY2" fmla="*/ 1178612 h 1178840"/>
                <a:gd name="connsiteX3" fmla="*/ 11130408 w 12304477"/>
                <a:gd name="connsiteY3" fmla="*/ 22912 h 1178840"/>
                <a:gd name="connsiteX4" fmla="*/ 12304477 w 12304477"/>
                <a:gd name="connsiteY4" fmla="*/ 429312 h 1178840"/>
                <a:gd name="connsiteX0" fmla="*/ 0 w 12304477"/>
                <a:gd name="connsiteY0" fmla="*/ 325890 h 1138926"/>
                <a:gd name="connsiteX1" fmla="*/ 1934768 w 12304477"/>
                <a:gd name="connsiteY1" fmla="*/ 122690 h 1138926"/>
                <a:gd name="connsiteX2" fmla="*/ 6357633 w 12304477"/>
                <a:gd name="connsiteY2" fmla="*/ 1138690 h 1138926"/>
                <a:gd name="connsiteX3" fmla="*/ 11130408 w 12304477"/>
                <a:gd name="connsiteY3" fmla="*/ 21090 h 1138926"/>
                <a:gd name="connsiteX4" fmla="*/ 12304477 w 12304477"/>
                <a:gd name="connsiteY4" fmla="*/ 427490 h 1138926"/>
                <a:gd name="connsiteX0" fmla="*/ 0 w 12304477"/>
                <a:gd name="connsiteY0" fmla="*/ 326492 h 1152225"/>
                <a:gd name="connsiteX1" fmla="*/ 1934768 w 12304477"/>
                <a:gd name="connsiteY1" fmla="*/ 123292 h 1152225"/>
                <a:gd name="connsiteX2" fmla="*/ 6830337 w 12304477"/>
                <a:gd name="connsiteY2" fmla="*/ 1151992 h 1152225"/>
                <a:gd name="connsiteX3" fmla="*/ 11130408 w 12304477"/>
                <a:gd name="connsiteY3" fmla="*/ 21692 h 1152225"/>
                <a:gd name="connsiteX4" fmla="*/ 12304477 w 12304477"/>
                <a:gd name="connsiteY4" fmla="*/ 428092 h 1152225"/>
                <a:gd name="connsiteX0" fmla="*/ 0 w 12441312"/>
                <a:gd name="connsiteY0" fmla="*/ 321380 h 1147113"/>
                <a:gd name="connsiteX1" fmla="*/ 1934768 w 12441312"/>
                <a:gd name="connsiteY1" fmla="*/ 118180 h 1147113"/>
                <a:gd name="connsiteX2" fmla="*/ 6830337 w 12441312"/>
                <a:gd name="connsiteY2" fmla="*/ 1146880 h 1147113"/>
                <a:gd name="connsiteX3" fmla="*/ 11130408 w 12441312"/>
                <a:gd name="connsiteY3" fmla="*/ 16580 h 1147113"/>
                <a:gd name="connsiteX4" fmla="*/ 12441312 w 12441312"/>
                <a:gd name="connsiteY4" fmla="*/ 486480 h 1147113"/>
                <a:gd name="connsiteX0" fmla="*/ 0 w 12441312"/>
                <a:gd name="connsiteY0" fmla="*/ 322978 h 1148711"/>
                <a:gd name="connsiteX1" fmla="*/ 1934768 w 12441312"/>
                <a:gd name="connsiteY1" fmla="*/ 119778 h 1148711"/>
                <a:gd name="connsiteX2" fmla="*/ 6830337 w 12441312"/>
                <a:gd name="connsiteY2" fmla="*/ 1148478 h 1148711"/>
                <a:gd name="connsiteX3" fmla="*/ 11130408 w 12441312"/>
                <a:gd name="connsiteY3" fmla="*/ 18178 h 1148711"/>
                <a:gd name="connsiteX4" fmla="*/ 12441312 w 12441312"/>
                <a:gd name="connsiteY4" fmla="*/ 488078 h 1148711"/>
                <a:gd name="connsiteX0" fmla="*/ 0 w 12441312"/>
                <a:gd name="connsiteY0" fmla="*/ 255890 h 1081486"/>
                <a:gd name="connsiteX1" fmla="*/ 1934768 w 12441312"/>
                <a:gd name="connsiteY1" fmla="*/ 52690 h 1081486"/>
                <a:gd name="connsiteX2" fmla="*/ 6830337 w 12441312"/>
                <a:gd name="connsiteY2" fmla="*/ 1081390 h 1081486"/>
                <a:gd name="connsiteX3" fmla="*/ 11192606 w 12441312"/>
                <a:gd name="connsiteY3" fmla="*/ 116190 h 1081486"/>
                <a:gd name="connsiteX4" fmla="*/ 12441312 w 12441312"/>
                <a:gd name="connsiteY4" fmla="*/ 420990 h 1081486"/>
                <a:gd name="connsiteX0" fmla="*/ 0 w 12515949"/>
                <a:gd name="connsiteY0" fmla="*/ 255890 h 1081480"/>
                <a:gd name="connsiteX1" fmla="*/ 1934768 w 12515949"/>
                <a:gd name="connsiteY1" fmla="*/ 52690 h 1081480"/>
                <a:gd name="connsiteX2" fmla="*/ 6830337 w 12515949"/>
                <a:gd name="connsiteY2" fmla="*/ 1081390 h 1081480"/>
                <a:gd name="connsiteX3" fmla="*/ 11192606 w 12515949"/>
                <a:gd name="connsiteY3" fmla="*/ 116190 h 1081480"/>
                <a:gd name="connsiteX4" fmla="*/ 12515949 w 12515949"/>
                <a:gd name="connsiteY4" fmla="*/ 738490 h 1081480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830337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515949"/>
                <a:gd name="connsiteY0" fmla="*/ 255890 h 1081422"/>
                <a:gd name="connsiteX1" fmla="*/ 1934768 w 12515949"/>
                <a:gd name="connsiteY1" fmla="*/ 52690 h 1081422"/>
                <a:gd name="connsiteX2" fmla="*/ 6444711 w 12515949"/>
                <a:gd name="connsiteY2" fmla="*/ 1081390 h 1081422"/>
                <a:gd name="connsiteX3" fmla="*/ 10856738 w 12515949"/>
                <a:gd name="connsiteY3" fmla="*/ 90790 h 1081422"/>
                <a:gd name="connsiteX4" fmla="*/ 12515949 w 12515949"/>
                <a:gd name="connsiteY4" fmla="*/ 738490 h 1081422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9301 h 1186133"/>
                <a:gd name="connsiteX1" fmla="*/ 2059164 w 12640345"/>
                <a:gd name="connsiteY1" fmla="*/ 157401 h 1186133"/>
                <a:gd name="connsiteX2" fmla="*/ 6569107 w 12640345"/>
                <a:gd name="connsiteY2" fmla="*/ 1186101 h 1186133"/>
                <a:gd name="connsiteX3" fmla="*/ 10981134 w 12640345"/>
                <a:gd name="connsiteY3" fmla="*/ 195501 h 1186133"/>
                <a:gd name="connsiteX4" fmla="*/ 12640345 w 12640345"/>
                <a:gd name="connsiteY4" fmla="*/ 843201 h 1186133"/>
                <a:gd name="connsiteX0" fmla="*/ 0 w 12640345"/>
                <a:gd name="connsiteY0" fmla="*/ 118610 h 1172742"/>
                <a:gd name="connsiteX1" fmla="*/ 2059164 w 12640345"/>
                <a:gd name="connsiteY1" fmla="*/ 156710 h 1172742"/>
                <a:gd name="connsiteX2" fmla="*/ 6668624 w 12640345"/>
                <a:gd name="connsiteY2" fmla="*/ 1172710 h 1172742"/>
                <a:gd name="connsiteX3" fmla="*/ 10981134 w 12640345"/>
                <a:gd name="connsiteY3" fmla="*/ 194810 h 1172742"/>
                <a:gd name="connsiteX4" fmla="*/ 12640345 w 12640345"/>
                <a:gd name="connsiteY4" fmla="*/ 842510 h 1172742"/>
                <a:gd name="connsiteX0" fmla="*/ 0 w 12640345"/>
                <a:gd name="connsiteY0" fmla="*/ 155892 h 1210277"/>
                <a:gd name="connsiteX1" fmla="*/ 2084043 w 12640345"/>
                <a:gd name="connsiteY1" fmla="*/ 117792 h 1210277"/>
                <a:gd name="connsiteX2" fmla="*/ 6668624 w 12640345"/>
                <a:gd name="connsiteY2" fmla="*/ 1209992 h 1210277"/>
                <a:gd name="connsiteX3" fmla="*/ 10981134 w 12640345"/>
                <a:gd name="connsiteY3" fmla="*/ 232092 h 1210277"/>
                <a:gd name="connsiteX4" fmla="*/ 12640345 w 12640345"/>
                <a:gd name="connsiteY4" fmla="*/ 879792 h 1210277"/>
                <a:gd name="connsiteX0" fmla="*/ 0 w 12640345"/>
                <a:gd name="connsiteY0" fmla="*/ 171547 h 1225932"/>
                <a:gd name="connsiteX1" fmla="*/ 2084043 w 12640345"/>
                <a:gd name="connsiteY1" fmla="*/ 133447 h 1225932"/>
                <a:gd name="connsiteX2" fmla="*/ 6668624 w 12640345"/>
                <a:gd name="connsiteY2" fmla="*/ 1225647 h 1225932"/>
                <a:gd name="connsiteX3" fmla="*/ 10981134 w 12640345"/>
                <a:gd name="connsiteY3" fmla="*/ 247747 h 1225932"/>
                <a:gd name="connsiteX4" fmla="*/ 12640345 w 12640345"/>
                <a:gd name="connsiteY4" fmla="*/ 895447 h 1225932"/>
                <a:gd name="connsiteX0" fmla="*/ 0 w 12640345"/>
                <a:gd name="connsiteY0" fmla="*/ 171547 h 1225650"/>
                <a:gd name="connsiteX1" fmla="*/ 2084043 w 12640345"/>
                <a:gd name="connsiteY1" fmla="*/ 133447 h 1225650"/>
                <a:gd name="connsiteX2" fmla="*/ 6668624 w 12640345"/>
                <a:gd name="connsiteY2" fmla="*/ 1225647 h 1225650"/>
                <a:gd name="connsiteX3" fmla="*/ 11043332 w 12640345"/>
                <a:gd name="connsiteY3" fmla="*/ 146147 h 1225650"/>
                <a:gd name="connsiteX4" fmla="*/ 12640345 w 12640345"/>
                <a:gd name="connsiteY4" fmla="*/ 895447 h 122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0345" h="1225650">
                  <a:moveTo>
                    <a:pt x="0" y="171547"/>
                  </a:moveTo>
                  <a:cubicBezTo>
                    <a:pt x="474915" y="-14720"/>
                    <a:pt x="1134320" y="-80336"/>
                    <a:pt x="2084043" y="133447"/>
                  </a:cubicBezTo>
                  <a:cubicBezTo>
                    <a:pt x="3033766" y="347230"/>
                    <a:pt x="5175409" y="1223530"/>
                    <a:pt x="6668624" y="1225647"/>
                  </a:cubicBezTo>
                  <a:cubicBezTo>
                    <a:pt x="8161839" y="1227764"/>
                    <a:pt x="10048045" y="201180"/>
                    <a:pt x="11043332" y="146147"/>
                  </a:cubicBezTo>
                  <a:cubicBezTo>
                    <a:pt x="12038619" y="91114"/>
                    <a:pt x="12452960" y="734580"/>
                    <a:pt x="12640345" y="895447"/>
                  </a:cubicBezTo>
                </a:path>
              </a:pathLst>
            </a:custGeom>
            <a:noFill/>
            <a:ln>
              <a:solidFill>
                <a:schemeClr val="bg1">
                  <a:alpha val="1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2F2FAC2-A552-4FFD-BC3E-8EB5AB1C4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2855" y="2867039"/>
            <a:ext cx="8546282" cy="769441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4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 YOU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BC3DE14-E2B3-4DAB-8B7A-9518392A9E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2859" y="912696"/>
            <a:ext cx="8546282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谢谢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92218A6-CC5A-43BE-8DF0-5B64D1FA41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78400" y="4096703"/>
            <a:ext cx="2239092" cy="338554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184980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89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93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295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75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87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3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8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1828" y="18322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1828" y="310885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1828" y="438544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2210" y="174687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2210" y="3024712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2210" y="4302551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0590" y="189007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0590" y="316791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0590" y="444575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917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9279" y="1271259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9279" y="2547847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9279" y="3824435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9279" y="5101024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9661" y="1185864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9661" y="2463703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9661" y="3741542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9661" y="5019381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8041" y="132906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8041" y="260690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8041" y="3884741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8041" y="5162580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</p:spTree>
    <p:extLst>
      <p:ext uri="{BB962C8B-B14F-4D97-AF65-F5344CB8AC3E}">
        <p14:creationId xmlns:p14="http://schemas.microsoft.com/office/powerpoint/2010/main" val="180670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992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AAD3C76-0DAB-4BED-9C85-7E0295F7DA01}"/>
              </a:ext>
            </a:extLst>
          </p:cNvPr>
          <p:cNvSpPr/>
          <p:nvPr userDrawn="1"/>
        </p:nvSpPr>
        <p:spPr>
          <a:xfrm rot="5400000">
            <a:off x="532472" y="140771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AB86A5B-7B6C-4925-8B9F-FAEE8408CDE6}"/>
              </a:ext>
            </a:extLst>
          </p:cNvPr>
          <p:cNvGrpSpPr/>
          <p:nvPr userDrawn="1"/>
        </p:nvGrpSpPr>
        <p:grpSpPr>
          <a:xfrm>
            <a:off x="1396649" y="2488490"/>
            <a:ext cx="2031325" cy="1569661"/>
            <a:chOff x="5560165" y="517"/>
            <a:chExt cx="2031325" cy="156966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14597C-DD7E-498F-994E-80BB5256E293}"/>
                </a:ext>
              </a:extLst>
            </p:cNvPr>
            <p:cNvSpPr txBox="1"/>
            <p:nvPr/>
          </p:nvSpPr>
          <p:spPr>
            <a:xfrm>
              <a:off x="5560165" y="517"/>
              <a:ext cx="203132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F729BA5-3553-44C7-8B5E-D3BCAF4EECB0}"/>
                </a:ext>
              </a:extLst>
            </p:cNvPr>
            <p:cNvSpPr/>
            <p:nvPr/>
          </p:nvSpPr>
          <p:spPr>
            <a:xfrm>
              <a:off x="5560165" y="1200846"/>
              <a:ext cx="2031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spc="600">
                  <a:solidFill>
                    <a:schemeClr val="bg1"/>
                  </a:solidFill>
                  <a:latin typeface="+mj-ea"/>
                </a:rPr>
                <a:t>CONTENT</a:t>
              </a:r>
              <a:endParaRPr lang="zh-CN" altLang="en-US" b="1" spc="60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74F2C5-60CA-4297-9CDA-628B5F53B140}"/>
              </a:ext>
            </a:extLst>
          </p:cNvPr>
          <p:cNvSpPr/>
          <p:nvPr userDrawn="1"/>
        </p:nvSpPr>
        <p:spPr>
          <a:xfrm>
            <a:off x="6476109" y="94145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66CD19A-2BE5-4DAA-BA3D-5735A74C8557}"/>
              </a:ext>
            </a:extLst>
          </p:cNvPr>
          <p:cNvGrpSpPr/>
          <p:nvPr userDrawn="1"/>
        </p:nvGrpSpPr>
        <p:grpSpPr>
          <a:xfrm>
            <a:off x="5666491" y="856063"/>
            <a:ext cx="809618" cy="809618"/>
            <a:chOff x="5237396" y="1107433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9BA89E0F-7B0E-4587-9E3C-D5BCAD2F7F3F}"/>
                </a:ext>
              </a:extLst>
            </p:cNvPr>
            <p:cNvSpPr/>
            <p:nvPr/>
          </p:nvSpPr>
          <p:spPr>
            <a:xfrm>
              <a:off x="5237396" y="1107433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0C494AC-F098-4929-A790-4669E9DA12AF}"/>
                </a:ext>
              </a:extLst>
            </p:cNvPr>
            <p:cNvSpPr txBox="1"/>
            <p:nvPr/>
          </p:nvSpPr>
          <p:spPr>
            <a:xfrm>
              <a:off x="5292654" y="1192828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01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0E4280D-095F-47B4-912F-3159CB7A512A}"/>
              </a:ext>
            </a:extLst>
          </p:cNvPr>
          <p:cNvSpPr/>
          <p:nvPr userDrawn="1"/>
        </p:nvSpPr>
        <p:spPr>
          <a:xfrm>
            <a:off x="6476109" y="2029222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ECE02A-D15E-4187-B0E4-E2332FE5579B}"/>
              </a:ext>
            </a:extLst>
          </p:cNvPr>
          <p:cNvGrpSpPr/>
          <p:nvPr userDrawn="1"/>
        </p:nvGrpSpPr>
        <p:grpSpPr>
          <a:xfrm>
            <a:off x="5666491" y="1945078"/>
            <a:ext cx="809618" cy="809618"/>
            <a:chOff x="5237396" y="2385272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DD9F6D2-953E-4338-9D38-63F033C77BA7}"/>
                </a:ext>
              </a:extLst>
            </p:cNvPr>
            <p:cNvSpPr/>
            <p:nvPr/>
          </p:nvSpPr>
          <p:spPr>
            <a:xfrm>
              <a:off x="5237396" y="2385272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F7E2384-ABFE-4E13-A898-75D12DF84342}"/>
                </a:ext>
              </a:extLst>
            </p:cNvPr>
            <p:cNvSpPr txBox="1"/>
            <p:nvPr/>
          </p:nvSpPr>
          <p:spPr>
            <a:xfrm>
              <a:off x="5292654" y="2470667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02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85F5560C-229A-4888-B924-55B0D77CF482}"/>
              </a:ext>
            </a:extLst>
          </p:cNvPr>
          <p:cNvSpPr/>
          <p:nvPr userDrawn="1"/>
        </p:nvSpPr>
        <p:spPr>
          <a:xfrm>
            <a:off x="6476109" y="3116986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A18B44F-1407-4BB1-B071-EAC15376894C}"/>
              </a:ext>
            </a:extLst>
          </p:cNvPr>
          <p:cNvGrpSpPr/>
          <p:nvPr userDrawn="1"/>
        </p:nvGrpSpPr>
        <p:grpSpPr>
          <a:xfrm>
            <a:off x="5666491" y="3034093"/>
            <a:ext cx="809618" cy="809618"/>
            <a:chOff x="5237396" y="3663111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9011040F-DC95-4758-A040-0C53ACE81078}"/>
                </a:ext>
              </a:extLst>
            </p:cNvPr>
            <p:cNvSpPr/>
            <p:nvPr/>
          </p:nvSpPr>
          <p:spPr>
            <a:xfrm>
              <a:off x="5237396" y="3663111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45CC7F7-C3FF-4FD3-9086-573B1429449D}"/>
                </a:ext>
              </a:extLst>
            </p:cNvPr>
            <p:cNvSpPr txBox="1"/>
            <p:nvPr/>
          </p:nvSpPr>
          <p:spPr>
            <a:xfrm>
              <a:off x="5292654" y="3748506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03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ABE9022-027E-44D3-A993-32AFE592F2D8}"/>
              </a:ext>
            </a:extLst>
          </p:cNvPr>
          <p:cNvSpPr/>
          <p:nvPr userDrawn="1"/>
        </p:nvSpPr>
        <p:spPr>
          <a:xfrm>
            <a:off x="6476109" y="4204751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D42287-638E-40DD-BC65-D58CEA65C7F3}"/>
              </a:ext>
            </a:extLst>
          </p:cNvPr>
          <p:cNvGrpSpPr/>
          <p:nvPr userDrawn="1"/>
        </p:nvGrpSpPr>
        <p:grpSpPr>
          <a:xfrm>
            <a:off x="5666491" y="4123108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DB6BEBA-9696-4551-9C5B-839E9293AA45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13C55A7-4CF7-41ED-8C65-64396DFB52EA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04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AEC31585-236A-4D41-AFF1-5F7282F5FB5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84871" y="99926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工作业绩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4" name="文本占位符 32">
            <a:extLst>
              <a:ext uri="{FF2B5EF4-FFF2-40B4-BE49-F238E27FC236}">
                <a16:creationId xmlns:a16="http://schemas.microsoft.com/office/drawing/2014/main" id="{0B61DC42-1299-4192-98CB-CEE5F65260A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4871" y="208827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文本占位符 32">
            <a:extLst>
              <a:ext uri="{FF2B5EF4-FFF2-40B4-BE49-F238E27FC236}">
                <a16:creationId xmlns:a16="http://schemas.microsoft.com/office/drawing/2014/main" id="{0AD8B4EC-3C39-4719-8E3F-D569CDD66D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984871" y="3177292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6" name="文本占位符 32">
            <a:extLst>
              <a:ext uri="{FF2B5EF4-FFF2-40B4-BE49-F238E27FC236}">
                <a16:creationId xmlns:a16="http://schemas.microsoft.com/office/drawing/2014/main" id="{F40E7FA0-7637-4B50-B4E8-E98F573C745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984871" y="4266307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展望未来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E66157-08C3-4276-8D62-B43AB430CB7B}"/>
              </a:ext>
            </a:extLst>
          </p:cNvPr>
          <p:cNvSpPr/>
          <p:nvPr userDrawn="1"/>
        </p:nvSpPr>
        <p:spPr>
          <a:xfrm>
            <a:off x="6476109" y="5293768"/>
            <a:ext cx="4623691" cy="646331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B22AF44-CC9D-41C0-939B-AE906E6E7E07}"/>
              </a:ext>
            </a:extLst>
          </p:cNvPr>
          <p:cNvGrpSpPr/>
          <p:nvPr userDrawn="1"/>
        </p:nvGrpSpPr>
        <p:grpSpPr>
          <a:xfrm>
            <a:off x="5666491" y="5212125"/>
            <a:ext cx="809618" cy="809618"/>
            <a:chOff x="5237396" y="4940950"/>
            <a:chExt cx="809618" cy="809618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EF818C0A-4697-4EE2-870F-7EF3B2C9B294}"/>
                </a:ext>
              </a:extLst>
            </p:cNvPr>
            <p:cNvSpPr/>
            <p:nvPr/>
          </p:nvSpPr>
          <p:spPr>
            <a:xfrm>
              <a:off x="5237396" y="4940950"/>
              <a:ext cx="809618" cy="809618"/>
            </a:xfrm>
            <a:prstGeom prst="roundRect">
              <a:avLst/>
            </a:prstGeom>
            <a:grp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7369799-30DA-4751-9E43-5F10937BC9AE}"/>
                </a:ext>
              </a:extLst>
            </p:cNvPr>
            <p:cNvSpPr txBox="1"/>
            <p:nvPr/>
          </p:nvSpPr>
          <p:spPr>
            <a:xfrm>
              <a:off x="5292654" y="5026345"/>
              <a:ext cx="71091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>
                  <a:solidFill>
                    <a:schemeClr val="accent1"/>
                  </a:solidFill>
                </a:rPr>
                <a:t>05</a:t>
              </a:r>
              <a:endParaRPr lang="zh-CN" altLang="en-US" sz="3600" b="1">
                <a:solidFill>
                  <a:schemeClr val="accent1"/>
                </a:solidFill>
              </a:endParaRPr>
            </a:p>
          </p:txBody>
        </p:sp>
      </p:grpSp>
      <p:sp>
        <p:nvSpPr>
          <p:cNvPr id="42" name="文本占位符 32">
            <a:extLst>
              <a:ext uri="{FF2B5EF4-FFF2-40B4-BE49-F238E27FC236}">
                <a16:creationId xmlns:a16="http://schemas.microsoft.com/office/drawing/2014/main" id="{2593CBC9-86A2-47A4-99F4-14F5462A4DD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84871" y="5355323"/>
            <a:ext cx="3829050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28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803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489293E2-4A5B-46F0-8C5A-1960CA7A551C}"/>
              </a:ext>
            </a:extLst>
          </p:cNvPr>
          <p:cNvSpPr/>
          <p:nvPr userDrawn="1"/>
        </p:nvSpPr>
        <p:spPr>
          <a:xfrm>
            <a:off x="-12700" y="6130630"/>
            <a:ext cx="12204700" cy="769441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F3237E-4229-4D0B-9B23-338565E48C64}"/>
              </a:ext>
            </a:extLst>
          </p:cNvPr>
          <p:cNvSpPr/>
          <p:nvPr userDrawn="1"/>
        </p:nvSpPr>
        <p:spPr>
          <a:xfrm>
            <a:off x="3938259" y="1082537"/>
            <a:ext cx="4315482" cy="4042566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755C2F0-0E23-4494-A1DC-39171C191BEC}"/>
              </a:ext>
            </a:extLst>
          </p:cNvPr>
          <p:cNvSpPr/>
          <p:nvPr userDrawn="1"/>
        </p:nvSpPr>
        <p:spPr>
          <a:xfrm>
            <a:off x="3647472" y="772040"/>
            <a:ext cx="4897056" cy="4587360"/>
          </a:xfrm>
          <a:custGeom>
            <a:avLst/>
            <a:gdLst>
              <a:gd name="connsiteX0" fmla="*/ 648891 w 2409825"/>
              <a:gd name="connsiteY0" fmla="*/ 2265998 h 2257425"/>
              <a:gd name="connsiteX1" fmla="*/ 87868 w 2409825"/>
              <a:gd name="connsiteY1" fmla="*/ 1942148 h 2257425"/>
              <a:gd name="connsiteX2" fmla="*/ 87868 w 2409825"/>
              <a:gd name="connsiteY2" fmla="*/ 1293495 h 2257425"/>
              <a:gd name="connsiteX3" fmla="*/ 646986 w 2409825"/>
              <a:gd name="connsiteY3" fmla="*/ 323850 h 2257425"/>
              <a:gd name="connsiteX4" fmla="*/ 1208008 w 2409825"/>
              <a:gd name="connsiteY4" fmla="*/ 0 h 2257425"/>
              <a:gd name="connsiteX5" fmla="*/ 1769031 w 2409825"/>
              <a:gd name="connsiteY5" fmla="*/ 323850 h 2257425"/>
              <a:gd name="connsiteX6" fmla="*/ 2329101 w 2409825"/>
              <a:gd name="connsiteY6" fmla="*/ 1293495 h 2257425"/>
              <a:gd name="connsiteX7" fmla="*/ 2329101 w 2409825"/>
              <a:gd name="connsiteY7" fmla="*/ 1942148 h 2257425"/>
              <a:gd name="connsiteX8" fmla="*/ 1768078 w 2409825"/>
              <a:gd name="connsiteY8" fmla="*/ 2265998 h 2257425"/>
              <a:gd name="connsiteX9" fmla="*/ 648891 w 2409825"/>
              <a:gd name="connsiteY9" fmla="*/ 2265998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9825" h="2257425">
                <a:moveTo>
                  <a:pt x="648891" y="2265998"/>
                </a:moveTo>
                <a:cubicBezTo>
                  <a:pt x="414576" y="2265998"/>
                  <a:pt x="205026" y="2145030"/>
                  <a:pt x="87868" y="1942148"/>
                </a:cubicBezTo>
                <a:cubicBezTo>
                  <a:pt x="-29289" y="1739265"/>
                  <a:pt x="-29289" y="1496378"/>
                  <a:pt x="87868" y="1293495"/>
                </a:cubicBezTo>
                <a:lnTo>
                  <a:pt x="646986" y="323850"/>
                </a:lnTo>
                <a:cubicBezTo>
                  <a:pt x="764143" y="120968"/>
                  <a:pt x="973693" y="0"/>
                  <a:pt x="1208008" y="0"/>
                </a:cubicBezTo>
                <a:cubicBezTo>
                  <a:pt x="1442323" y="0"/>
                  <a:pt x="1651873" y="120968"/>
                  <a:pt x="1769031" y="323850"/>
                </a:cubicBezTo>
                <a:lnTo>
                  <a:pt x="2329101" y="1293495"/>
                </a:lnTo>
                <a:cubicBezTo>
                  <a:pt x="2446258" y="1496378"/>
                  <a:pt x="2446258" y="1739265"/>
                  <a:pt x="2329101" y="1942148"/>
                </a:cubicBezTo>
                <a:cubicBezTo>
                  <a:pt x="2211943" y="2145030"/>
                  <a:pt x="2002393" y="2265998"/>
                  <a:pt x="1768078" y="2265998"/>
                </a:cubicBezTo>
                <a:lnTo>
                  <a:pt x="648891" y="2265998"/>
                </a:lnTo>
                <a:close/>
              </a:path>
            </a:pathLst>
          </a:custGeom>
          <a:noFill/>
          <a:ln w="9525" cap="flat">
            <a:solidFill>
              <a:schemeClr val="accent1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CE5DDB0-8060-44CD-A8F5-0930DB68A6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1687" y="1495966"/>
            <a:ext cx="2028626" cy="1862048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1500" b="1" kern="120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01</a:t>
            </a:r>
            <a:endParaRPr kumimoji="0" lang="zh-CN" altLang="en-US" sz="115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8C57E43-9A58-42EF-A27D-4D622BFA9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46600" y="3283006"/>
            <a:ext cx="3098800" cy="707886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4000" b="1" kern="1200" noProof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+mn-ea"/>
                <a:cs typeface="+mn-cs"/>
              </a:rPr>
              <a:t>工作业绩</a:t>
            </a: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+mn-ea"/>
              <a:cs typeface="+mn-cs"/>
            </a:endParaRP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FF7F32A1-8D18-48C0-AEFA-1702BF6A2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6600" y="4022564"/>
            <a:ext cx="3098800" cy="400110"/>
          </a:xfrm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2000" kern="1200" noProof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Please Add Text Here</a:t>
            </a:r>
          </a:p>
        </p:txBody>
      </p:sp>
    </p:spTree>
    <p:extLst>
      <p:ext uri="{BB962C8B-B14F-4D97-AF65-F5344CB8AC3E}">
        <p14:creationId xmlns:p14="http://schemas.microsoft.com/office/powerpoint/2010/main" val="1352340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59527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D53AD-2E24-4DEE-89B0-559FE619089A}"/>
              </a:ext>
            </a:extLst>
          </p:cNvPr>
          <p:cNvSpPr/>
          <p:nvPr userDrawn="1"/>
        </p:nvSpPr>
        <p:spPr>
          <a:xfrm>
            <a:off x="984248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7EBFE6-5509-46D0-A139-9097F0CCAC8D}"/>
              </a:ext>
            </a:extLst>
          </p:cNvPr>
          <p:cNvSpPr/>
          <p:nvPr userDrawn="1"/>
        </p:nvSpPr>
        <p:spPr>
          <a:xfrm>
            <a:off x="4641850" y="3657600"/>
            <a:ext cx="2908300" cy="218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1D2CD89-99F9-4925-A546-E8B92A2D5E05}"/>
              </a:ext>
            </a:extLst>
          </p:cNvPr>
          <p:cNvSpPr/>
          <p:nvPr userDrawn="1"/>
        </p:nvSpPr>
        <p:spPr>
          <a:xfrm>
            <a:off x="8299452" y="3657600"/>
            <a:ext cx="2908300" cy="218440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098715D4-E5E2-475B-AEB5-7AE9BC1DB65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984248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B25EE816-46C6-46BA-B5CD-09B71E8CEA00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4641850" y="1718731"/>
            <a:ext cx="2908300" cy="19383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1C8A5E23-8888-438E-8A7F-BBF6F4615F49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299452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10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0CB766A-2315-4182-8ECF-7C9547B938EE}"/>
              </a:ext>
            </a:extLst>
          </p:cNvPr>
          <p:cNvSpPr/>
          <p:nvPr userDrawn="1"/>
        </p:nvSpPr>
        <p:spPr>
          <a:xfrm>
            <a:off x="0" y="3846286"/>
            <a:ext cx="12192000" cy="3011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C244E47-7BEE-4B59-B49A-1A299B285717}"/>
              </a:ext>
            </a:extLst>
          </p:cNvPr>
          <p:cNvSpPr/>
          <p:nvPr userDrawn="1"/>
        </p:nvSpPr>
        <p:spPr>
          <a:xfrm>
            <a:off x="620487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4D49EB9-BE1A-479E-AA55-68A6D2BA762B}"/>
              </a:ext>
            </a:extLst>
          </p:cNvPr>
          <p:cNvSpPr/>
          <p:nvPr userDrawn="1"/>
        </p:nvSpPr>
        <p:spPr>
          <a:xfrm>
            <a:off x="3487058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50078156-EA0A-417C-9A2D-A35A4A0320E3}"/>
              </a:ext>
            </a:extLst>
          </p:cNvPr>
          <p:cNvSpPr/>
          <p:nvPr userDrawn="1"/>
        </p:nvSpPr>
        <p:spPr>
          <a:xfrm>
            <a:off x="6353629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46EDE33-6803-43F8-A41D-EBBBFEC9B897}"/>
              </a:ext>
            </a:extLst>
          </p:cNvPr>
          <p:cNvSpPr/>
          <p:nvPr userDrawn="1"/>
        </p:nvSpPr>
        <p:spPr>
          <a:xfrm>
            <a:off x="9220200" y="1752498"/>
            <a:ext cx="2351314" cy="4064000"/>
          </a:xfrm>
          <a:prstGeom prst="roundRect">
            <a:avLst>
              <a:gd name="adj" fmla="val 864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0C99EDEE-6ECC-4956-86CB-0B2ADBBA9E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35744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EBB9A516-2914-4697-A884-5327BF130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02315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234DB2F-0B4B-48D9-9C94-9EB6D7EC8B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8886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BEBBBC23-99D6-448C-B937-8D3A1EF445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35457" y="2138992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 l="-4000" r="-40000"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77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58A45DF-207B-4758-BED8-93C796690DAC}"/>
              </a:ext>
            </a:extLst>
          </p:cNvPr>
          <p:cNvCxnSpPr/>
          <p:nvPr userDrawn="1"/>
        </p:nvCxnSpPr>
        <p:spPr>
          <a:xfrm>
            <a:off x="0" y="926446"/>
            <a:ext cx="1219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4F3BADB-8346-4FB2-9D1C-C04977E223A3}"/>
              </a:ext>
            </a:extLst>
          </p:cNvPr>
          <p:cNvSpPr/>
          <p:nvPr userDrawn="1"/>
        </p:nvSpPr>
        <p:spPr>
          <a:xfrm>
            <a:off x="0" y="238125"/>
            <a:ext cx="542925" cy="688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E3B5BBC3-ACB6-4CAD-BBCE-10C97D50BC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349251"/>
            <a:ext cx="4772025" cy="523220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请输入你的标题或观点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D6C8CD-0FB0-4594-B707-8624627D1201}"/>
              </a:ext>
            </a:extLst>
          </p:cNvPr>
          <p:cNvSpPr/>
          <p:nvPr userDrawn="1"/>
        </p:nvSpPr>
        <p:spPr>
          <a:xfrm flipH="1">
            <a:off x="5573486" y="1377043"/>
            <a:ext cx="5945414" cy="4597400"/>
          </a:xfrm>
          <a:prstGeom prst="rect">
            <a:avLst/>
          </a:prstGeo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1D4AAE-D187-43AA-9BCA-89533CDB8F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73713" y="1377043"/>
            <a:ext cx="5945187" cy="4597400"/>
          </a:xfrm>
          <a:blipFill dpi="0" rotWithShape="1">
            <a:blip r:embed="rId2">
              <a:grayscl/>
            </a:blip>
            <a:srcRect/>
            <a:stretch>
              <a:fillRect l="-4000" r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51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B2B43A5-6FA4-4B74-BBA0-5E43ED54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62C5F0-7094-4173-AA4D-7E6F41E97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EB1BA-0B1F-478B-8251-EE809C18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158CB-212E-4EF4-8224-C37F6C1149F4}" type="datetimeFigureOut">
              <a:rPr lang="zh-CN" altLang="en-US" smtClean="0"/>
              <a:t>2022/3/3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9F3C-1881-4265-B620-CEABB9BA2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BFD25-CC33-4217-858E-43B0CE330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541-B1B0-44D0-ADD5-50940B1BB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1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3" r:id="rId4"/>
    <p:sldLayoutId id="2147483651" r:id="rId5"/>
    <p:sldLayoutId id="2147483652" r:id="rId6"/>
    <p:sldLayoutId id="2147483661" r:id="rId7"/>
    <p:sldLayoutId id="2147483665" r:id="rId8"/>
    <p:sldLayoutId id="2147483667" r:id="rId9"/>
    <p:sldLayoutId id="2147483668" r:id="rId10"/>
    <p:sldLayoutId id="2147483666" r:id="rId11"/>
    <p:sldLayoutId id="2147483664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42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/>
              <a:t>Souvenir  of Winter Olympics Trading Platform</a:t>
            </a:r>
            <a:endParaRPr lang="en-US" altLang="zh-C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冬奥纪念品交易平台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4609" y="3897498"/>
            <a:ext cx="3423478" cy="830997"/>
          </a:xfrm>
        </p:spPr>
        <p:txBody>
          <a:bodyPr/>
          <a:lstStyle/>
          <a:p>
            <a:pPr algn="l"/>
            <a:r>
              <a:rPr lang="zh-CN" altLang="en-US"/>
              <a:t>专业：计算机科学与技术</a:t>
            </a:r>
            <a:endParaRPr lang="en-US" altLang="zh-CN"/>
          </a:p>
          <a:p>
            <a:pPr algn="l"/>
            <a:r>
              <a:rPr lang="zh-CN" altLang="en-US"/>
              <a:t>姓名：张洋彬</a:t>
            </a:r>
            <a:endParaRPr lang="en-US" altLang="zh-CN"/>
          </a:p>
          <a:p>
            <a:pPr algn="l"/>
            <a:r>
              <a:rPr lang="zh-CN" altLang="en-US"/>
              <a:t>学号：</a:t>
            </a:r>
            <a:r>
              <a:rPr lang="en-US" altLang="zh-CN"/>
              <a:t>191220169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A14B69A1-C16F-FA46-BFE0-D84AD99C0E0F}"/>
              </a:ext>
            </a:extLst>
          </p:cNvPr>
          <p:cNvSpPr txBox="1">
            <a:spLocks/>
          </p:cNvSpPr>
          <p:nvPr/>
        </p:nvSpPr>
        <p:spPr>
          <a:xfrm>
            <a:off x="5581374" y="4143719"/>
            <a:ext cx="3423478" cy="3385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/>
              <a:t>2022.3.3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en-US" altLang="zh-CN"/>
              <a:t>calculator.h/calculator.cpp</a:t>
            </a:r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63826" y="1421416"/>
            <a:ext cx="5512904" cy="4154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 </a:t>
            </a:r>
            <a:r>
              <a:rPr kumimoji="1" lang="en-US" altLang="zh-CN" sz="2400"/>
              <a:t>calculate</a:t>
            </a:r>
            <a:r>
              <a:rPr kumimoji="1" lang="zh-CN" altLang="en-US" sz="2400"/>
              <a:t>函数进行计算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isStandard表示表达式是否正确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operators</a:t>
            </a:r>
            <a:r>
              <a:rPr kumimoji="1" lang="zh-CN" altLang="en-US" sz="2400"/>
              <a:t>和</a:t>
            </a:r>
            <a:r>
              <a:rPr kumimoji="1" lang="en-US" altLang="zh-CN" sz="2400"/>
              <a:t>nums</a:t>
            </a:r>
            <a:r>
              <a:rPr kumimoji="1" lang="zh-CN" altLang="en-US" sz="2400"/>
              <a:t>分别存储操作符和操作数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支持‘</a:t>
            </a:r>
            <a:r>
              <a:rPr kumimoji="1" lang="en-US" altLang="zh-CN" sz="2400"/>
              <a:t>+</a:t>
            </a:r>
            <a:r>
              <a:rPr kumimoji="1" lang="zh-CN" altLang="en-US" sz="2400"/>
              <a:t>’、‘</a:t>
            </a:r>
            <a:r>
              <a:rPr kumimoji="1" lang="en-US" altLang="zh-CN" sz="2400"/>
              <a:t>-</a:t>
            </a:r>
            <a:r>
              <a:rPr kumimoji="1" lang="zh-CN" altLang="en-US" sz="2400"/>
              <a:t>’、‘*’、‘</a:t>
            </a:r>
            <a:r>
              <a:rPr kumimoji="1" lang="en-US" altLang="zh-CN" sz="2400"/>
              <a:t>/</a:t>
            </a:r>
            <a:r>
              <a:rPr kumimoji="1" lang="zh-CN" altLang="en-US" sz="2400"/>
              <a:t>’、‘（’、‘）’和负号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不支持空格</a:t>
            </a:r>
            <a:endParaRPr kumimoji="1" lang="en-US" altLang="zh-CN" sz="2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879E1-FE95-AD4D-8386-C455C5F7B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9408"/>
            <a:ext cx="57277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/>
              <a:t>模块划分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Module Partition</a:t>
            </a:r>
          </a:p>
        </p:txBody>
      </p:sp>
    </p:spTree>
    <p:extLst>
      <p:ext uri="{BB962C8B-B14F-4D97-AF65-F5344CB8AC3E}">
        <p14:creationId xmlns:p14="http://schemas.microsoft.com/office/powerpoint/2010/main" val="42574643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文件列表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63826" y="1421416"/>
            <a:ext cx="5512904" cy="45243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 包含各种图形化窗口和以上的数据结构所在的文件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直接在ui文件中进行布局和添放组件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用按钮来操作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datastructure</a:t>
            </a:r>
            <a:r>
              <a:rPr kumimoji="1" lang="zh-CN" altLang="en-US" sz="2400"/>
              <a:t>包含各类头文件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E3095A-A28F-1746-BD65-3AE71EBF6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83" y="349251"/>
            <a:ext cx="2133919" cy="62086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BED0F4-B190-3742-B077-67D997C8F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640522"/>
            <a:ext cx="27940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6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模块划分图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CA3987-FD5E-D346-82EB-F9B52C79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007717"/>
            <a:ext cx="99949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初始界面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E70BA3-3331-924A-9D88-6B0B274A1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47" y="1020417"/>
            <a:ext cx="8898392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29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初始界面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6ABA68-D4E4-1549-B7F6-0AC2F81EF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56" y="2112065"/>
            <a:ext cx="10763408" cy="313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0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初始界面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7665DC-63C1-1E42-9831-03205E69D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6" y="1363870"/>
            <a:ext cx="5830194" cy="39104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F5C50E-9EB7-3844-98A9-1E810F44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256" y="1363870"/>
            <a:ext cx="7084627" cy="3910496"/>
          </a:xfrm>
          <a:prstGeom prst="rect">
            <a:avLst/>
          </a:prstGeom>
        </p:spPr>
      </p:pic>
      <p:sp>
        <p:nvSpPr>
          <p:cNvPr id="8" name="文本占位符 1">
            <a:extLst>
              <a:ext uri="{FF2B5EF4-FFF2-40B4-BE49-F238E27FC236}">
                <a16:creationId xmlns:a16="http://schemas.microsoft.com/office/drawing/2014/main" id="{6F1EF085-9FD1-9544-8876-5F804EE50A5A}"/>
              </a:ext>
            </a:extLst>
          </p:cNvPr>
          <p:cNvSpPr txBox="1">
            <a:spLocks/>
          </p:cNvSpPr>
          <p:nvPr/>
        </p:nvSpPr>
        <p:spPr>
          <a:xfrm>
            <a:off x="3400011" y="5765765"/>
            <a:ext cx="9647201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/>
              <a:t>针对不同情况，给出不同的错误提示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7302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管理员界面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5C0F90-D247-0B42-AADE-221807FF1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84" y="933709"/>
            <a:ext cx="9281631" cy="592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87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用户界面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0749DD-733C-2243-BA03-B9AAAA3E0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1" y="1305733"/>
            <a:ext cx="7472035" cy="4811405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965CB5BE-C240-244B-BABD-7116356219C5}"/>
              </a:ext>
            </a:extLst>
          </p:cNvPr>
          <p:cNvSpPr txBox="1">
            <a:spLocks/>
          </p:cNvSpPr>
          <p:nvPr/>
        </p:nvSpPr>
        <p:spPr>
          <a:xfrm>
            <a:off x="8481391" y="1592823"/>
            <a:ext cx="3297599" cy="526297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 选择买家或卖家进入不同的窗口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点击个人信息管理可修改信息和充值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注销登陆返回上一界面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用</a:t>
            </a:r>
            <a:r>
              <a:rPr kumimoji="1" lang="en-US" altLang="zh-CN" sz="2400"/>
              <a:t>connect</a:t>
            </a:r>
            <a:r>
              <a:rPr kumimoji="1" lang="zh-CN" altLang="en-US" sz="2400"/>
              <a:t>按钮实现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188236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修改个人信息界面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053DB8-0AB7-C642-9E73-6D2C3DD2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7" y="967408"/>
            <a:ext cx="8906468" cy="5758070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14116EF6-5E65-1F4E-92E3-029086883F38}"/>
              </a:ext>
            </a:extLst>
          </p:cNvPr>
          <p:cNvSpPr txBox="1">
            <a:spLocks/>
          </p:cNvSpPr>
          <p:nvPr/>
        </p:nvSpPr>
        <p:spPr>
          <a:xfrm>
            <a:off x="9369286" y="1686057"/>
            <a:ext cx="2729948" cy="489364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查看信息使用</a:t>
            </a:r>
            <a:r>
              <a:rPr kumimoji="1" lang="en-US" altLang="zh-CN" sz="2400"/>
              <a:t>textview</a:t>
            </a:r>
            <a:r>
              <a:rPr kumimoji="1" lang="zh-CN" altLang="en-US" sz="2400"/>
              <a:t>进行显示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修改信息在</a:t>
            </a:r>
            <a:r>
              <a:rPr kumimoji="1" lang="en-US" altLang="zh-CN" sz="2400"/>
              <a:t>textedit</a:t>
            </a:r>
            <a:r>
              <a:rPr kumimoji="1" lang="zh-CN" altLang="en-US" sz="2400"/>
              <a:t>中修改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充值直接输入充值（后续更新支付码版本）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231268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9331EE7-ACD7-49F2-BA84-B39BD7B2F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5671" y="1329063"/>
            <a:ext cx="3829050" cy="523220"/>
          </a:xfrm>
        </p:spPr>
        <p:txBody>
          <a:bodyPr/>
          <a:lstStyle/>
          <a:p>
            <a:r>
              <a:rPr lang="zh-CN" altLang="en-US"/>
              <a:t>数据结构</a:t>
            </a:r>
            <a:endParaRPr lang="en-US" altLang="zh-CN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69A94D3-9DDD-4E69-AAD0-61AC353DCB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模块划分</a:t>
            </a:r>
            <a:endParaRPr lang="en-US" altLang="zh-CN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4C4AD5-89F8-43E1-BDD4-C0B79725F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基本算法</a:t>
            </a:r>
            <a:endParaRPr lang="en-US" altLang="zh-CN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D7B8910-DB36-40BF-828B-7B9DD5BEF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88041" y="5162580"/>
            <a:ext cx="3829050" cy="523220"/>
          </a:xfrm>
        </p:spPr>
        <p:txBody>
          <a:bodyPr/>
          <a:lstStyle/>
          <a:p>
            <a:r>
              <a:rPr lang="zh-CN" altLang="en-US"/>
              <a:t>拓展功能及用例描述</a:t>
            </a:r>
            <a:endParaRPr lang="en-US" altLang="zh-CN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F0EB6C-169F-45E0-952E-D5C3381E490B}"/>
              </a:ext>
            </a:extLst>
          </p:cNvPr>
          <p:cNvSpPr txBox="1"/>
          <p:nvPr/>
        </p:nvSpPr>
        <p:spPr>
          <a:xfrm>
            <a:off x="13139746" y="1394370"/>
            <a:ext cx="218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工作业绩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355AFBF-1A8B-4F56-BAC3-C35691273AF5}"/>
              </a:ext>
            </a:extLst>
          </p:cNvPr>
          <p:cNvSpPr txBox="1"/>
          <p:nvPr/>
        </p:nvSpPr>
        <p:spPr>
          <a:xfrm>
            <a:off x="13139745" y="2683447"/>
            <a:ext cx="218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亮点经验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7BD362D-C9E0-44AD-ADF9-14E28FCEC51F}"/>
              </a:ext>
            </a:extLst>
          </p:cNvPr>
          <p:cNvSpPr txBox="1"/>
          <p:nvPr/>
        </p:nvSpPr>
        <p:spPr>
          <a:xfrm>
            <a:off x="13139745" y="3922530"/>
            <a:ext cx="2180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问题分析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1C7BC04-701E-4457-B25C-A0AB0A3F3512}"/>
              </a:ext>
            </a:extLst>
          </p:cNvPr>
          <p:cNvSpPr txBox="1"/>
          <p:nvPr/>
        </p:nvSpPr>
        <p:spPr>
          <a:xfrm>
            <a:off x="13139745" y="5288325"/>
            <a:ext cx="218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未来计划</a:t>
            </a:r>
            <a:endParaRPr lang="en-US" altLang="zh-CN" sz="28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93696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买家界面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BB46FA-05FF-5F49-870E-C8D33D61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975940"/>
            <a:ext cx="9176302" cy="58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1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卖家界面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C9AB6-AF8F-2B4A-838C-C1E5A2A8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97" y="872471"/>
            <a:ext cx="9105605" cy="58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7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zh-CN" altLang="en-US"/>
              <a:t>计算器界面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307DD-7671-5745-A119-E9561E89A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89" y="1111249"/>
            <a:ext cx="7531100" cy="5397500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BE124ACF-3A31-094C-8BBB-EBAF7AD04A30}"/>
              </a:ext>
            </a:extLst>
          </p:cNvPr>
          <p:cNvSpPr txBox="1">
            <a:spLocks/>
          </p:cNvSpPr>
          <p:nvPr/>
        </p:nvSpPr>
        <p:spPr>
          <a:xfrm>
            <a:off x="9210260" y="1792075"/>
            <a:ext cx="2729948" cy="37856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在</a:t>
            </a:r>
            <a:r>
              <a:rPr kumimoji="1" lang="en-US" altLang="zh-CN" sz="2400"/>
              <a:t>textedit</a:t>
            </a:r>
            <a:r>
              <a:rPr kumimoji="1" lang="zh-CN" altLang="en-US" sz="2400"/>
              <a:t>中输入表达式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/>
              <a:t>格式错误弹出错误弹窗</a:t>
            </a:r>
            <a:endParaRPr kumimoji="1" lang="en-US" altLang="zh-CN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若格式正确，则显示结果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11130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/>
              <a:t>基本算法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af-ZA" altLang="zh-CN"/>
              <a:t>Essential Algorithm</a:t>
            </a:r>
          </a:p>
        </p:txBody>
      </p:sp>
    </p:spTree>
    <p:extLst>
      <p:ext uri="{BB962C8B-B14F-4D97-AF65-F5344CB8AC3E}">
        <p14:creationId xmlns:p14="http://schemas.microsoft.com/office/powerpoint/2010/main" val="18506930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计算器算法实现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284370" y="1196129"/>
            <a:ext cx="5512904" cy="501675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若字符不正确，则输出错误；符号不匹配，表达式格式错误也输出错误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数字直接进入操作数栈（负号特殊处理）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如右图所示，‘（‘优先级为</a:t>
            </a:r>
            <a:r>
              <a:rPr kumimoji="1" lang="en-US" altLang="zh-CN" sz="2000"/>
              <a:t>1</a:t>
            </a:r>
            <a:r>
              <a:rPr kumimoji="1" lang="zh-CN" altLang="en-US" sz="2000"/>
              <a:t>，‘</a:t>
            </a:r>
            <a:r>
              <a:rPr kumimoji="1" lang="en-US" altLang="zh-CN" sz="2000"/>
              <a:t>+</a:t>
            </a:r>
            <a:r>
              <a:rPr kumimoji="1" lang="zh-CN" altLang="en-US" sz="2000"/>
              <a:t>’’</a:t>
            </a:r>
            <a:r>
              <a:rPr kumimoji="1" lang="en-US" altLang="zh-CN" sz="2000"/>
              <a:t>-</a:t>
            </a:r>
            <a:r>
              <a:rPr kumimoji="1" lang="zh-CN" altLang="en-US" sz="2000"/>
              <a:t>’为</a:t>
            </a:r>
            <a:r>
              <a:rPr kumimoji="1" lang="en-US" altLang="zh-CN" sz="2000"/>
              <a:t>2</a:t>
            </a:r>
            <a:r>
              <a:rPr kumimoji="1" lang="zh-CN" altLang="en-US" sz="2000"/>
              <a:t>，‘*’*</a:t>
            </a:r>
            <a:r>
              <a:rPr kumimoji="1" lang="en-US" altLang="zh-CN" sz="2000"/>
              <a:t>/</a:t>
            </a:r>
            <a:r>
              <a:rPr kumimoji="1" lang="zh-CN" altLang="en-US" sz="2000"/>
              <a:t>*为</a:t>
            </a:r>
            <a:r>
              <a:rPr kumimoji="1" lang="en-US" altLang="zh-CN" sz="2000"/>
              <a:t>3</a:t>
            </a:r>
            <a:r>
              <a:rPr kumimoji="1" lang="zh-CN" altLang="en-US" sz="2000"/>
              <a:t>，</a:t>
            </a:r>
            <a:r>
              <a:rPr kumimoji="1" lang="en-US" altLang="zh-CN" sz="2000"/>
              <a:t>3</a:t>
            </a:r>
            <a:r>
              <a:rPr kumimoji="1" lang="zh-CN" altLang="en-US" sz="2000"/>
              <a:t>优先级最大，操作符的优先级大于操作符栈的优先级时，直接入栈，否则弹出操作符栈进行操作，直到大于栈顶操作符的优先级为止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‘）’号直接弹到‘（’为止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若操作符弹出时操作符不足，直接判断错误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最后弹出操作符栈所有的元素，若操作数栈中最后仅剩一个数，返回结果，否则返回错误信息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‘</a:t>
            </a:r>
            <a:r>
              <a:rPr kumimoji="1" lang="en-US" altLang="zh-CN" sz="2000"/>
              <a:t>.</a:t>
            </a:r>
            <a:r>
              <a:rPr kumimoji="1" lang="zh-CN" altLang="en-US" sz="2000"/>
              <a:t>’和数字等同处理，负号分别在开头和左括号后，进行特殊处理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不接受空格</a:t>
            </a:r>
            <a:endParaRPr kumimoji="1" lang="en-US" altLang="zh-CN" sz="2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B8C3C5-5FF7-4B48-9BF1-FF08EB59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30" y="1057689"/>
            <a:ext cx="5930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4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文件读取示例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307817" y="1383698"/>
            <a:ext cx="3956326" cy="440120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以只读方式打开对应的文件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读取文件行数，生成用户</a:t>
            </a:r>
            <a:r>
              <a:rPr kumimoji="1" lang="en-US" altLang="zh-CN" sz="2000"/>
              <a:t>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再次打开文件，追加写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将生成的用户</a:t>
            </a:r>
            <a:r>
              <a:rPr kumimoji="1" lang="en-US" altLang="zh-CN" sz="2000"/>
              <a:t>ID</a:t>
            </a:r>
            <a:r>
              <a:rPr kumimoji="1" lang="zh-CN" altLang="en-US" sz="2000"/>
              <a:t>和用户名、密码已经默认生成的其他信息追加到文件尾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使用</a:t>
            </a:r>
            <a:r>
              <a:rPr kumimoji="1" lang="en-US" altLang="zh-CN" sz="2000"/>
              <a:t>QFile</a:t>
            </a:r>
            <a:r>
              <a:rPr kumimoji="1" lang="zh-CN" altLang="en-US" sz="2000"/>
              <a:t>和</a:t>
            </a:r>
            <a:r>
              <a:rPr kumimoji="1" lang="en-US" altLang="zh-CN" sz="2000"/>
              <a:t>QTextStream</a:t>
            </a:r>
            <a:r>
              <a:rPr kumimoji="1" lang="zh-CN" altLang="en-US" sz="2000"/>
              <a:t>进行文件读取和文件流操作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A3E8D9-E8AC-2C49-9758-011875C3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45" y="1196129"/>
            <a:ext cx="7455655" cy="55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6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198457"/>
            <a:ext cx="3098800" cy="1323439"/>
          </a:xfrm>
        </p:spPr>
        <p:txBody>
          <a:bodyPr/>
          <a:lstStyle/>
          <a:p>
            <a:r>
              <a:rPr lang="zh-CN" altLang="en-US"/>
              <a:t>拓展功能及用例描述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4437168"/>
            <a:ext cx="3098800" cy="707886"/>
          </a:xfrm>
        </p:spPr>
        <p:txBody>
          <a:bodyPr/>
          <a:lstStyle/>
          <a:p>
            <a:r>
              <a:rPr lang="af-ZA" altLang="zh-CN"/>
              <a:t>Extra Functions &amp; Example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88446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4772025" cy="954107"/>
          </a:xfrm>
        </p:spPr>
        <p:txBody>
          <a:bodyPr/>
          <a:lstStyle/>
          <a:p>
            <a:r>
              <a:rPr kumimoji="1" lang="zh-CN" altLang="en-US"/>
              <a:t>模糊匹配</a:t>
            </a:r>
            <a:r>
              <a:rPr kumimoji="1" lang="en-US" altLang="zh-CN"/>
              <a:t>+</a:t>
            </a:r>
            <a:r>
              <a:rPr kumimoji="1" lang="zh-CN" altLang="en-US"/>
              <a:t>收藏夹功能</a:t>
            </a:r>
          </a:p>
          <a:p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307817" y="1383698"/>
            <a:ext cx="902375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CE61BDEB-729A-2A4D-8C27-1FCA5199DE19}"/>
              </a:ext>
            </a:extLst>
          </p:cNvPr>
          <p:cNvSpPr txBox="1">
            <a:spLocks/>
          </p:cNvSpPr>
          <p:nvPr/>
        </p:nvSpPr>
        <p:spPr>
          <a:xfrm>
            <a:off x="307817" y="4350917"/>
            <a:ext cx="11391814" cy="2246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/>
              <a:t>收藏夹功能</a:t>
            </a:r>
            <a:endParaRPr kumimoji="1" lang="en-US" altLang="zh-CN" sz="2000"/>
          </a:p>
          <a:p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用户可以对商品进行收藏，使用</a:t>
            </a:r>
            <a:r>
              <a:rPr kumimoji="1" lang="en-US" altLang="zh-CN" sz="2000"/>
              <a:t>favorite.txt</a:t>
            </a:r>
            <a:r>
              <a:rPr kumimoji="1" lang="zh-CN" altLang="en-US" sz="2000"/>
              <a:t>存储收藏人和收藏的商品，查看时可以选择查看收藏夹中的物品快速定位想买的商品，解决购买窗口无法充值的情况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8B5AA00C-37AA-FD45-A02E-C01C0880D140}"/>
              </a:ext>
            </a:extLst>
          </p:cNvPr>
          <p:cNvSpPr txBox="1">
            <a:spLocks/>
          </p:cNvSpPr>
          <p:nvPr/>
        </p:nvSpPr>
        <p:spPr>
          <a:xfrm>
            <a:off x="307817" y="1553944"/>
            <a:ext cx="11391814" cy="25104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/>
              <a:t>模糊匹配</a:t>
            </a:r>
            <a:endParaRPr kumimoji="1" lang="en-US" altLang="zh-CN" sz="2000"/>
          </a:p>
          <a:p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第一轮查找包含该子串的字符串，然后按被查询的商品的名称长度排序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/>
              <a:t>第二轮使用</a:t>
            </a:r>
            <a:r>
              <a:rPr kumimoji="1" lang="en-US" altLang="zh-CN" sz="2000"/>
              <a:t>Hash</a:t>
            </a:r>
            <a:r>
              <a:rPr kumimoji="1" lang="zh-CN" altLang="en-US" sz="2000"/>
              <a:t>表存储每个字符的数目，按匹配字符的数目的绝对值差进行排序</a:t>
            </a:r>
            <a:endParaRPr kumimoji="1" lang="en-US" altLang="zh-CN" sz="20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/>
          </a:p>
          <a:p>
            <a:pPr marL="1028700" lvl="1" indent="-342900"/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</a:rPr>
              <a:t>若一个字符数量大于的时候取被查询字符串该字符的数量时，取较小值</a:t>
            </a:r>
            <a:endParaRPr kumimoji="1" lang="en-US" altLang="zh-CN" sz="1600">
              <a:solidFill>
                <a:schemeClr val="accent1">
                  <a:lumMod val="75000"/>
                </a:schemeClr>
              </a:solidFill>
            </a:endParaRPr>
          </a:p>
          <a:p>
            <a:pPr marL="1028700" lvl="1" indent="-342900"/>
            <a:r>
              <a:rPr kumimoji="1" lang="zh-CN" altLang="en-US" sz="1600">
                <a:solidFill>
                  <a:schemeClr val="accent1">
                    <a:lumMod val="75000"/>
                  </a:schemeClr>
                </a:solidFill>
              </a:rPr>
              <a:t>其余情况就取被查询字符串中字符在商品名字中的数量</a:t>
            </a:r>
            <a:endParaRPr kumimoji="1" lang="en-US" altLang="zh-CN" sz="200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072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B1D70A-3EB4-4CA9-8B0B-EB97C889D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THANK YOU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EEF1EB-BB94-46AD-894A-CC319EF62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谢谢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8A4E8-7D3F-4D5B-ADBE-2C1DCB5686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zh-CN" altLang="af-ZA"/>
              <a:t>张洋彬</a:t>
            </a:r>
            <a:endParaRPr lang="af-ZA" altLang="zh-CN"/>
          </a:p>
        </p:txBody>
      </p:sp>
    </p:spTree>
    <p:extLst>
      <p:ext uri="{BB962C8B-B14F-4D97-AF65-F5344CB8AC3E}">
        <p14:creationId xmlns:p14="http://schemas.microsoft.com/office/powerpoint/2010/main" val="4823424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54314-9BD8-4CBC-B9DF-94FCB95684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5252F7E-6F93-4F55-897A-2BA33CBCDD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46600" y="3283006"/>
            <a:ext cx="3098800" cy="707886"/>
          </a:xfrm>
        </p:spPr>
        <p:txBody>
          <a:bodyPr/>
          <a:lstStyle/>
          <a:p>
            <a:r>
              <a:rPr lang="zh-CN" altLang="en-US"/>
              <a:t>数据结构</a:t>
            </a:r>
            <a:endParaRPr lang="en-US" altLang="zh-CN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33F44-9064-47F4-A28A-F4E296CC13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600" y="4022564"/>
            <a:ext cx="3098800" cy="707886"/>
          </a:xfrm>
        </p:spPr>
        <p:txBody>
          <a:bodyPr/>
          <a:lstStyle/>
          <a:p>
            <a:r>
              <a:rPr lang="af-ZA" altLang="zh-CN"/>
              <a:t>Data</a:t>
            </a:r>
            <a:r>
              <a:rPr lang="zh-CN" altLang="en-US"/>
              <a:t> </a:t>
            </a:r>
            <a:r>
              <a:rPr lang="en-US" altLang="zh-CN"/>
              <a:t>Structure</a:t>
            </a:r>
          </a:p>
          <a:p>
            <a:endParaRPr lang="af-ZA" altLang="zh-CN"/>
          </a:p>
        </p:txBody>
      </p:sp>
    </p:spTree>
    <p:extLst>
      <p:ext uri="{BB962C8B-B14F-4D97-AF65-F5344CB8AC3E}">
        <p14:creationId xmlns:p14="http://schemas.microsoft.com/office/powerpoint/2010/main" val="10229524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user.h/user.cpp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483F3-62CE-BF48-B3C7-67D9CAAA2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" r="1057" b="3626"/>
          <a:stretch/>
        </p:blipFill>
        <p:spPr>
          <a:xfrm>
            <a:off x="6096001" y="1683026"/>
            <a:ext cx="5632173" cy="3458817"/>
          </a:xfrm>
          <a:prstGeom prst="rect">
            <a:avLst/>
          </a:prstGeom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63826" y="1421416"/>
            <a:ext cx="5512904" cy="4154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买家ID为Uxxx</a:t>
            </a:r>
            <a:r>
              <a:rPr kumimoji="1" lang="zh-CN" altLang="en-US" sz="2400"/>
              <a:t>（</a:t>
            </a:r>
            <a:r>
              <a:rPr kumimoji="1" lang="en-US" altLang="zh-CN" sz="2400"/>
              <a:t>3</a:t>
            </a:r>
            <a:r>
              <a:rPr kumimoji="1" lang="zh-CN" altLang="en-US" sz="2400"/>
              <a:t>位数字）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状态直接用</a:t>
            </a:r>
            <a:r>
              <a:rPr kumimoji="1" lang="en-US" altLang="zh-CN" sz="2400"/>
              <a:t>QString</a:t>
            </a:r>
            <a:r>
              <a:rPr kumimoji="1" lang="zh-CN" altLang="en-US" sz="2400"/>
              <a:t>类型进行表示（正常，封禁）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注册时仅需输入username和password</a:t>
            </a:r>
            <a:r>
              <a:rPr kumimoji="1" lang="zh-CN" altLang="en-US" sz="2400"/>
              <a:t>，</a:t>
            </a:r>
            <a:r>
              <a:rPr kumimoji="1" lang="en-US" altLang="zh-CN" sz="2400"/>
              <a:t>userID</a:t>
            </a:r>
            <a:r>
              <a:rPr kumimoji="1" lang="zh-CN" altLang="en-US" sz="2400"/>
              <a:t>系统自动生成，其他信息在修改个人信息界面更改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余额保留一位小数（</a:t>
            </a:r>
            <a:r>
              <a:rPr kumimoji="1" lang="en-US" altLang="zh-CN" sz="2400"/>
              <a:t>balance-&gt;balance_string</a:t>
            </a:r>
            <a:r>
              <a:rPr kumimoji="1" lang="zh-CN" altLang="en-US" sz="2400"/>
              <a:t>）</a:t>
            </a:r>
            <a:endParaRPr kumimoji="1"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408729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/>
              <a:t>user.h/user.cpp</a:t>
            </a:r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10817" y="1315399"/>
            <a:ext cx="11595652" cy="304698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join_str</a:t>
            </a:r>
            <a:r>
              <a:rPr kumimoji="1" lang="zh-CN" altLang="en-US" sz="2400"/>
              <a:t>和</a:t>
            </a:r>
            <a:r>
              <a:rPr kumimoji="1" lang="en-US" altLang="zh-CN" sz="2400"/>
              <a:t>split</a:t>
            </a:r>
            <a:r>
              <a:rPr kumimoji="1" lang="zh-CN" altLang="en-US" sz="2400"/>
              <a:t>使用</a:t>
            </a:r>
            <a:r>
              <a:rPr kumimoji="1" lang="en-US" altLang="zh-CN" sz="2400"/>
              <a:t>QStringlist</a:t>
            </a:r>
            <a:r>
              <a:rPr kumimoji="1" lang="zh-CN" altLang="en-US" sz="2400"/>
              <a:t>结构，</a:t>
            </a:r>
            <a:r>
              <a:rPr kumimoji="1" lang="en-US" altLang="zh-CN" sz="2400"/>
              <a:t>QString::spilt()</a:t>
            </a:r>
            <a:r>
              <a:rPr kumimoji="1" lang="zh-CN" altLang="en-US" sz="2400"/>
              <a:t>和</a:t>
            </a:r>
            <a:r>
              <a:rPr kumimoji="1" lang="en-US" altLang="zh-CN" sz="2400"/>
              <a:t>QStringlist::join()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modify</a:t>
            </a:r>
            <a:r>
              <a:rPr kumimoji="1" lang="zh-CN" altLang="en-US" sz="2400"/>
              <a:t>是修改个人信息所用的函数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search</a:t>
            </a:r>
            <a:r>
              <a:rPr kumimoji="1" lang="zh-CN" altLang="en-US" sz="2400"/>
              <a:t>函数输入后显示符合的商品信息（更换</a:t>
            </a:r>
            <a:r>
              <a:rPr kumimoji="1" lang="en-US" altLang="zh-CN" sz="2400"/>
              <a:t>tableview</a:t>
            </a:r>
            <a:r>
              <a:rPr kumimoji="1" lang="zh-CN" altLang="en-US" sz="2400"/>
              <a:t>的</a:t>
            </a:r>
            <a:r>
              <a:rPr kumimoji="1" lang="en-US" altLang="zh-CN" sz="2400"/>
              <a:t>model</a:t>
            </a:r>
            <a:r>
              <a:rPr kumimoji="1" lang="zh-CN" altLang="en-US" sz="2400"/>
              <a:t>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修改文件、购买商品、充值、发布下架商品进行文件操作修改文件的内容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13852C8-AEB7-3C4A-B4C8-E8F50B10D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4101151"/>
            <a:ext cx="9753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3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954107"/>
          </a:xfrm>
        </p:spPr>
        <p:txBody>
          <a:bodyPr/>
          <a:lstStyle/>
          <a:p>
            <a:r>
              <a:rPr kumimoji="1" lang="en-US" altLang="zh-CN"/>
              <a:t>commodity.h/commodity.cpp</a:t>
            </a:r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63826" y="1421416"/>
            <a:ext cx="5512904" cy="415498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ID为Mxxx</a:t>
            </a:r>
            <a:r>
              <a:rPr kumimoji="1" lang="zh-CN" altLang="en-US" sz="2400"/>
              <a:t>（</a:t>
            </a:r>
            <a:r>
              <a:rPr kumimoji="1" lang="en-US" altLang="zh-CN" sz="2400"/>
              <a:t>3</a:t>
            </a:r>
            <a:r>
              <a:rPr kumimoji="1" lang="zh-CN" altLang="en-US" sz="2400"/>
              <a:t>位数字）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状态直接用</a:t>
            </a:r>
            <a:r>
              <a:rPr kumimoji="1" lang="en-US" altLang="zh-CN" sz="2400"/>
              <a:t>QString</a:t>
            </a:r>
            <a:r>
              <a:rPr kumimoji="1" lang="zh-CN" altLang="en-US" sz="2400"/>
              <a:t>类型进行表示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上架时间使用系统时间转换为</a:t>
            </a:r>
            <a:r>
              <a:rPr kumimoji="1" lang="en-US" altLang="zh-CN" sz="2400"/>
              <a:t>yyyy-mm-dd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卖家</a:t>
            </a:r>
            <a:r>
              <a:rPr kumimoji="1" lang="en-US" altLang="zh-CN" sz="2400"/>
              <a:t>ID</a:t>
            </a:r>
            <a:r>
              <a:rPr kumimoji="1" lang="zh-CN" altLang="en-US" sz="2400"/>
              <a:t>唯一对应一个目标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status</a:t>
            </a:r>
            <a:r>
              <a:rPr kumimoji="1" lang="zh-CN" altLang="en-US" sz="2400"/>
              <a:t>使用</a:t>
            </a:r>
            <a:r>
              <a:rPr kumimoji="1" lang="en-US" altLang="zh-CN" sz="2400"/>
              <a:t>QString</a:t>
            </a:r>
            <a:r>
              <a:rPr kumimoji="1" lang="zh-CN" altLang="en-US" sz="2400"/>
              <a:t>直接进行表示（销售中</a:t>
            </a:r>
            <a:r>
              <a:rPr kumimoji="1" lang="en-US" altLang="zh-CN" sz="2400"/>
              <a:t>or</a:t>
            </a:r>
            <a:r>
              <a:rPr kumimoji="1" lang="zh-CN" altLang="en-US" sz="2400"/>
              <a:t>已下架）</a:t>
            </a:r>
            <a:endParaRPr kumimoji="1" lang="en-US" altLang="zh-CN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19D07B-45ED-4C44-AAB4-5659C0772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456" y="1421417"/>
            <a:ext cx="6520948" cy="37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3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40337" cy="954107"/>
          </a:xfrm>
        </p:spPr>
        <p:txBody>
          <a:bodyPr/>
          <a:lstStyle/>
          <a:p>
            <a:r>
              <a:rPr kumimoji="1" lang="en-US" altLang="zh-CN"/>
              <a:t>commodity.h/commodity.cpp</a:t>
            </a:r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10817" y="1315399"/>
            <a:ext cx="11595652" cy="26776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join_str</a:t>
            </a:r>
            <a:r>
              <a:rPr kumimoji="1" lang="zh-CN" altLang="en-US" sz="2400"/>
              <a:t>和</a:t>
            </a:r>
            <a:r>
              <a:rPr kumimoji="1" lang="en-US" altLang="zh-CN" sz="2400"/>
              <a:t>split</a:t>
            </a:r>
            <a:r>
              <a:rPr kumimoji="1" lang="zh-CN" altLang="en-US" sz="2400"/>
              <a:t>使用</a:t>
            </a:r>
            <a:r>
              <a:rPr kumimoji="1" lang="en-US" altLang="zh-CN" sz="2400"/>
              <a:t>QStringlist</a:t>
            </a:r>
            <a:r>
              <a:rPr kumimoji="1" lang="zh-CN" altLang="en-US" sz="2400"/>
              <a:t>结构，</a:t>
            </a:r>
            <a:r>
              <a:rPr kumimoji="1" lang="en-US" altLang="zh-CN" sz="2400"/>
              <a:t>QString::spilt()</a:t>
            </a:r>
            <a:r>
              <a:rPr kumimoji="1" lang="zh-CN" altLang="en-US" sz="2400"/>
              <a:t>和</a:t>
            </a:r>
            <a:r>
              <a:rPr kumimoji="1" lang="en-US" altLang="zh-CN" sz="2400"/>
              <a:t>QStringlist::join()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modify</a:t>
            </a:r>
            <a:r>
              <a:rPr kumimoji="1" lang="zh-CN" altLang="en-US" sz="2400"/>
              <a:t>是修改商品信息所用的函数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商品购买的数量由</a:t>
            </a:r>
            <a:r>
              <a:rPr kumimoji="1" lang="en-US" altLang="zh-CN" sz="2400"/>
              <a:t>user</a:t>
            </a:r>
            <a:r>
              <a:rPr kumimoji="1" lang="zh-CN" altLang="en-US" sz="2400"/>
              <a:t>购买时进行处理，商品类中不做处理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发布商品需要卖家信息，所以也在</a:t>
            </a:r>
            <a:r>
              <a:rPr kumimoji="1" lang="en-US" altLang="zh-CN" sz="2400"/>
              <a:t>user</a:t>
            </a:r>
            <a:r>
              <a:rPr kumimoji="1" lang="zh-CN" altLang="en-US" sz="2400"/>
              <a:t>类中进行处理</a:t>
            </a:r>
            <a:endParaRPr kumimoji="1" lang="en-US" altLang="zh-CN" sz="2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A24B4B-5251-5449-946B-2B532ABE8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2" y="4362387"/>
            <a:ext cx="10551729" cy="18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6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13833" cy="523220"/>
          </a:xfrm>
        </p:spPr>
        <p:txBody>
          <a:bodyPr/>
          <a:lstStyle/>
          <a:p>
            <a:r>
              <a:rPr kumimoji="1" lang="en-US" altLang="zh-CN"/>
              <a:t>invoice.h/invoice.cpp</a:t>
            </a:r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63826" y="1536174"/>
            <a:ext cx="5512904" cy="37856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orderID为Txxx</a:t>
            </a:r>
            <a:r>
              <a:rPr kumimoji="1" lang="zh-CN" altLang="en-US" sz="2400"/>
              <a:t>（</a:t>
            </a:r>
            <a:r>
              <a:rPr kumimoji="1" lang="en-US" altLang="zh-CN" sz="2400"/>
              <a:t>3</a:t>
            </a:r>
            <a:r>
              <a:rPr kumimoji="1" lang="zh-CN" altLang="en-US" sz="2400"/>
              <a:t>位数字）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sz="2400"/>
              <a:t>commodityID为Mxxx</a:t>
            </a:r>
            <a:r>
              <a:rPr kumimoji="1" lang="zh-CN" altLang="en-US" sz="2400"/>
              <a:t>（</a:t>
            </a:r>
            <a:r>
              <a:rPr kumimoji="1" lang="en-US" altLang="zh-CN" sz="2400"/>
              <a:t>3</a:t>
            </a:r>
            <a:r>
              <a:rPr kumimoji="1" lang="zh-CN" altLang="en-US" sz="2400"/>
              <a:t>位数字）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UnitPrice_str</a:t>
            </a:r>
            <a:r>
              <a:rPr kumimoji="1" lang="zh-CN" altLang="en-US" sz="2400"/>
              <a:t>为一位小数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交易时间使用系统时间转换为</a:t>
            </a:r>
            <a:r>
              <a:rPr kumimoji="1" lang="en-US" altLang="zh-CN" sz="2400"/>
              <a:t>yyyy-mm-dd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sellerID</a:t>
            </a:r>
            <a:r>
              <a:rPr kumimoji="1" lang="zh-CN" altLang="en-US" sz="2400"/>
              <a:t>和</a:t>
            </a:r>
            <a:r>
              <a:rPr kumimoji="1" lang="en-US" altLang="zh-CN" sz="2400"/>
              <a:t>buyerID</a:t>
            </a:r>
            <a:r>
              <a:rPr kumimoji="1" lang="zh-CN" altLang="en-US" sz="2400"/>
              <a:t>均为用户</a:t>
            </a:r>
            <a:r>
              <a:rPr kumimoji="1" lang="en-US" altLang="zh-CN" sz="2400"/>
              <a:t>ID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192A2-D3E0-0343-A493-E09C9BAD5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3" y="1421416"/>
            <a:ext cx="4678018" cy="41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3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20E78A6-9305-BB4D-9CCB-2427D48DFF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349251"/>
            <a:ext cx="6340337" cy="523220"/>
          </a:xfrm>
        </p:spPr>
        <p:txBody>
          <a:bodyPr/>
          <a:lstStyle/>
          <a:p>
            <a:r>
              <a:rPr kumimoji="1" lang="en-US" altLang="zh-CN"/>
              <a:t>invoice.h/invoice.cpp</a:t>
            </a:r>
            <a:endParaRPr kumimoji="1"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F3DAD7E5-EB26-4044-90C6-7C61D2330506}"/>
              </a:ext>
            </a:extLst>
          </p:cNvPr>
          <p:cNvSpPr txBox="1">
            <a:spLocks/>
          </p:cNvSpPr>
          <p:nvPr/>
        </p:nvSpPr>
        <p:spPr>
          <a:xfrm>
            <a:off x="410817" y="1315399"/>
            <a:ext cx="11595652" cy="26776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join_str</a:t>
            </a:r>
            <a:r>
              <a:rPr kumimoji="1" lang="zh-CN" altLang="en-US" sz="2400"/>
              <a:t>和</a:t>
            </a:r>
            <a:r>
              <a:rPr kumimoji="1" lang="en-US" altLang="zh-CN" sz="2400"/>
              <a:t>split</a:t>
            </a:r>
            <a:r>
              <a:rPr kumimoji="1" lang="zh-CN" altLang="en-US" sz="2400"/>
              <a:t>使用</a:t>
            </a:r>
            <a:r>
              <a:rPr kumimoji="1" lang="en-US" altLang="zh-CN" sz="2400"/>
              <a:t>QStringlist</a:t>
            </a:r>
            <a:r>
              <a:rPr kumimoji="1" lang="zh-CN" altLang="en-US" sz="2400"/>
              <a:t>结构，</a:t>
            </a:r>
            <a:r>
              <a:rPr kumimoji="1" lang="en-US" altLang="zh-CN" sz="2400"/>
              <a:t>QString::spilt()</a:t>
            </a:r>
            <a:r>
              <a:rPr kumimoji="1" lang="zh-CN" altLang="en-US" sz="2400"/>
              <a:t>和</a:t>
            </a:r>
            <a:r>
              <a:rPr kumimoji="1" lang="en-US" altLang="zh-CN" sz="2400"/>
              <a:t>QStringlist::join()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increase_order</a:t>
            </a:r>
            <a:r>
              <a:rPr kumimoji="1" lang="zh-CN" altLang="en-US" sz="2400"/>
              <a:t>进行文件操作，在</a:t>
            </a:r>
            <a:r>
              <a:rPr kumimoji="1" lang="en-US" altLang="zh-CN" sz="2400"/>
              <a:t>order.txt</a:t>
            </a:r>
            <a:r>
              <a:rPr kumimoji="1" lang="zh-CN" altLang="en-US" sz="2400"/>
              <a:t>中进行增加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/>
              <a:t>订单仅仅在用户购买商品时产生，调用增加订单函数即可</a:t>
            </a: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400"/>
              <a:t>num</a:t>
            </a:r>
            <a:r>
              <a:rPr kumimoji="1" lang="zh-CN" altLang="en-US" sz="2400"/>
              <a:t>为用户购买商品的数量</a:t>
            </a:r>
            <a:endParaRPr kumimoji="1" lang="en-US" altLang="zh-CN" sz="240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29BBDB-9E4A-F84E-B4D0-ECB2936AC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2" y="4554331"/>
            <a:ext cx="10748663" cy="16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04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986</Words>
  <Application>Microsoft Macintosh PowerPoint</Application>
  <PresentationFormat>宽屏</PresentationFormat>
  <Paragraphs>167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微软雅黑</vt:lpstr>
      <vt:lpstr>Arial</vt:lpstr>
      <vt:lpstr>Century Gothic</vt:lpstr>
      <vt:lpstr>Segoe UI Light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张 洋彬</cp:lastModifiedBy>
  <cp:revision>105</cp:revision>
  <dcterms:created xsi:type="dcterms:W3CDTF">2019-07-26T03:20:08Z</dcterms:created>
  <dcterms:modified xsi:type="dcterms:W3CDTF">2022-03-03T16:41:50Z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2019-07-26T03:54:22.9434885Z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c6c83129-e260-4e7e-a13c-00cd4ae7ec28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